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1" r:id="rId1"/>
  </p:sldMasterIdLst>
  <p:notesMasterIdLst>
    <p:notesMasterId r:id="rId28"/>
  </p:notesMasterIdLst>
  <p:sldIdLst>
    <p:sldId id="256" r:id="rId2"/>
    <p:sldId id="259" r:id="rId3"/>
    <p:sldId id="269" r:id="rId4"/>
    <p:sldId id="310" r:id="rId5"/>
    <p:sldId id="273" r:id="rId6"/>
    <p:sldId id="296" r:id="rId7"/>
    <p:sldId id="274" r:id="rId8"/>
    <p:sldId id="270" r:id="rId9"/>
    <p:sldId id="261" r:id="rId10"/>
    <p:sldId id="297" r:id="rId11"/>
    <p:sldId id="260" r:id="rId12"/>
    <p:sldId id="262" r:id="rId13"/>
    <p:sldId id="263" r:id="rId14"/>
    <p:sldId id="309" r:id="rId15"/>
    <p:sldId id="279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9906000" cy="6858000" type="A4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78" d="100"/>
          <a:sy n="78" d="100"/>
        </p:scale>
        <p:origin x="1291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juaninigocarrera1\Dropbox\estadi&#769;sticas%20argentinas\argentina%202007%20(corregido)\Series%20publicacion%20(actualizacion%20continua)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3374633512504"/>
          <c:y val="0.10475490527281504"/>
          <c:w val="0.84172522336857314"/>
          <c:h val="0.72716185228543562"/>
        </c:manualLayout>
      </c:layout>
      <c:lineChart>
        <c:grouping val="standard"/>
        <c:varyColors val="0"/>
        <c:ser>
          <c:idx val="0"/>
          <c:order val="0"/>
          <c:tx>
            <c:v>capital agrario</c:v>
          </c:tx>
          <c:spPr>
            <a:ln w="38100"/>
          </c:spPr>
          <c:marker>
            <c:symbol val="none"/>
          </c:marker>
          <c:trendline>
            <c:spPr>
              <a:ln w="19050"/>
            </c:spPr>
            <c:trendlineType val="linear"/>
            <c:dispRSqr val="0"/>
            <c:dispEq val="0"/>
          </c:trendline>
          <c:cat>
            <c:numRef>
              <c:f>'/Users/juaninigocarrera1/Dropbox/estadísticas argentinas/argentina 2007 (corregido)/[capital adelantado total a 2007.xls]tasa de ganancia'!$A$8:$A$142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'/Users/juaninigocarrera1/Dropbox/estadísticas argentinas/argentina 2007 (corregido)/[capital adelantado total a 2007.xls]tasa de ganancia'!$Q$8:$Q$142</c:f>
              <c:numCache>
                <c:formatCode>0.0</c:formatCode>
                <c:ptCount val="135"/>
                <c:pt idx="0">
                  <c:v>14.056069677182908</c:v>
                </c:pt>
                <c:pt idx="1">
                  <c:v>14.551592921281102</c:v>
                </c:pt>
                <c:pt idx="2">
                  <c:v>16.93546311475524</c:v>
                </c:pt>
                <c:pt idx="3">
                  <c:v>14.422646618365754</c:v>
                </c:pt>
                <c:pt idx="4">
                  <c:v>14.869068837485708</c:v>
                </c:pt>
                <c:pt idx="5">
                  <c:v>16.339060530299733</c:v>
                </c:pt>
                <c:pt idx="6">
                  <c:v>17.959234127026733</c:v>
                </c:pt>
                <c:pt idx="7">
                  <c:v>22.067915289470175</c:v>
                </c:pt>
                <c:pt idx="8">
                  <c:v>21.714990113348637</c:v>
                </c:pt>
                <c:pt idx="9">
                  <c:v>20.15851882825406</c:v>
                </c:pt>
                <c:pt idx="10">
                  <c:v>22.924246031265785</c:v>
                </c:pt>
                <c:pt idx="11">
                  <c:v>24.250317266704091</c:v>
                </c:pt>
                <c:pt idx="12">
                  <c:v>26.001598475154029</c:v>
                </c:pt>
                <c:pt idx="13">
                  <c:v>28.912321034423609</c:v>
                </c:pt>
                <c:pt idx="14">
                  <c:v>28.5160809783881</c:v>
                </c:pt>
                <c:pt idx="15">
                  <c:v>21.186676919035751</c:v>
                </c:pt>
                <c:pt idx="16">
                  <c:v>20.59686379242083</c:v>
                </c:pt>
                <c:pt idx="17">
                  <c:v>20.931676676109859</c:v>
                </c:pt>
                <c:pt idx="18">
                  <c:v>19.175771918177251</c:v>
                </c:pt>
                <c:pt idx="19">
                  <c:v>17.848914999007839</c:v>
                </c:pt>
                <c:pt idx="20">
                  <c:v>17.515710048135361</c:v>
                </c:pt>
                <c:pt idx="21">
                  <c:v>16.668963968271949</c:v>
                </c:pt>
                <c:pt idx="22">
                  <c:v>16.92917605071117</c:v>
                </c:pt>
                <c:pt idx="23">
                  <c:v>18.2471297136976</c:v>
                </c:pt>
                <c:pt idx="24">
                  <c:v>16.787695863634593</c:v>
                </c:pt>
                <c:pt idx="25">
                  <c:v>15.997472761139855</c:v>
                </c:pt>
                <c:pt idx="26">
                  <c:v>15.340350172791798</c:v>
                </c:pt>
                <c:pt idx="27">
                  <c:v>16.41750762864633</c:v>
                </c:pt>
                <c:pt idx="28">
                  <c:v>17.475480695087061</c:v>
                </c:pt>
                <c:pt idx="29">
                  <c:v>15.871428059006366</c:v>
                </c:pt>
                <c:pt idx="30">
                  <c:v>15.759856057382258</c:v>
                </c:pt>
                <c:pt idx="31">
                  <c:v>16.702769486747801</c:v>
                </c:pt>
                <c:pt idx="32">
                  <c:v>15.188054226586955</c:v>
                </c:pt>
                <c:pt idx="33">
                  <c:v>14.88800463743153</c:v>
                </c:pt>
                <c:pt idx="34">
                  <c:v>15.78446944259661</c:v>
                </c:pt>
                <c:pt idx="35">
                  <c:v>16.516604028571031</c:v>
                </c:pt>
                <c:pt idx="36">
                  <c:v>18.81812602800456</c:v>
                </c:pt>
                <c:pt idx="37">
                  <c:v>16.607980315626222</c:v>
                </c:pt>
                <c:pt idx="38">
                  <c:v>19.2842476185862</c:v>
                </c:pt>
                <c:pt idx="39">
                  <c:v>18.740249773020238</c:v>
                </c:pt>
                <c:pt idx="40">
                  <c:v>19.433979985374627</c:v>
                </c:pt>
                <c:pt idx="41">
                  <c:v>23.446423853696686</c:v>
                </c:pt>
                <c:pt idx="42">
                  <c:v>22.648343860539551</c:v>
                </c:pt>
                <c:pt idx="43">
                  <c:v>22.80175795285221</c:v>
                </c:pt>
                <c:pt idx="44">
                  <c:v>21.288817484146001</c:v>
                </c:pt>
                <c:pt idx="45">
                  <c:v>21.752887073488331</c:v>
                </c:pt>
                <c:pt idx="46">
                  <c:v>22.066351750667632</c:v>
                </c:pt>
                <c:pt idx="47">
                  <c:v>23.064111274319171</c:v>
                </c:pt>
                <c:pt idx="48">
                  <c:v>22.09462937673467</c:v>
                </c:pt>
                <c:pt idx="49">
                  <c:v>17.916534794033279</c:v>
                </c:pt>
                <c:pt idx="50">
                  <c:v>16.151871420260981</c:v>
                </c:pt>
                <c:pt idx="51">
                  <c:v>17.91307234212907</c:v>
                </c:pt>
                <c:pt idx="52">
                  <c:v>18.135813038494391</c:v>
                </c:pt>
                <c:pt idx="53">
                  <c:v>17.842814051728059</c:v>
                </c:pt>
                <c:pt idx="54">
                  <c:v>17.055980832175528</c:v>
                </c:pt>
                <c:pt idx="55">
                  <c:v>19.601651752951511</c:v>
                </c:pt>
                <c:pt idx="56">
                  <c:v>17.078042475252069</c:v>
                </c:pt>
                <c:pt idx="57">
                  <c:v>16.35546408504641</c:v>
                </c:pt>
                <c:pt idx="58">
                  <c:v>15.797756512779975</c:v>
                </c:pt>
                <c:pt idx="59">
                  <c:v>13.0073876299</c:v>
                </c:pt>
                <c:pt idx="60">
                  <c:v>14.027663571990425</c:v>
                </c:pt>
                <c:pt idx="61">
                  <c:v>14.556798548316275</c:v>
                </c:pt>
                <c:pt idx="62">
                  <c:v>15.438019288551155</c:v>
                </c:pt>
                <c:pt idx="63">
                  <c:v>14.310485428111946</c:v>
                </c:pt>
                <c:pt idx="64">
                  <c:v>16.488756337246269</c:v>
                </c:pt>
                <c:pt idx="65">
                  <c:v>14.37952730954904</c:v>
                </c:pt>
                <c:pt idx="66">
                  <c:v>9.636155078913653</c:v>
                </c:pt>
                <c:pt idx="67">
                  <c:v>6.8591957051726897</c:v>
                </c:pt>
                <c:pt idx="68">
                  <c:v>6.2012809869627503</c:v>
                </c:pt>
                <c:pt idx="69">
                  <c:v>9.4212415780232472</c:v>
                </c:pt>
                <c:pt idx="70">
                  <c:v>8.1494195118641244</c:v>
                </c:pt>
                <c:pt idx="71">
                  <c:v>9.237342832795548</c:v>
                </c:pt>
                <c:pt idx="72">
                  <c:v>7.5537624385532007</c:v>
                </c:pt>
                <c:pt idx="73">
                  <c:v>8.5278568873624732</c:v>
                </c:pt>
                <c:pt idx="74">
                  <c:v>11.845470545795322</c:v>
                </c:pt>
                <c:pt idx="75">
                  <c:v>11.828420788269799</c:v>
                </c:pt>
                <c:pt idx="76">
                  <c:v>11.382649816592508</c:v>
                </c:pt>
                <c:pt idx="77">
                  <c:v>15.40623323242921</c:v>
                </c:pt>
                <c:pt idx="78">
                  <c:v>16.026939982426061</c:v>
                </c:pt>
                <c:pt idx="79">
                  <c:v>14.609657543392412</c:v>
                </c:pt>
                <c:pt idx="80">
                  <c:v>15.664408282314525</c:v>
                </c:pt>
                <c:pt idx="81">
                  <c:v>16.700997471528051</c:v>
                </c:pt>
                <c:pt idx="82">
                  <c:v>18.090390641107209</c:v>
                </c:pt>
                <c:pt idx="83">
                  <c:v>16.223038307865679</c:v>
                </c:pt>
                <c:pt idx="84">
                  <c:v>15.475664429821908</c:v>
                </c:pt>
                <c:pt idx="85">
                  <c:v>15.994720922028915</c:v>
                </c:pt>
                <c:pt idx="86">
                  <c:v>17.818016047191239</c:v>
                </c:pt>
                <c:pt idx="87">
                  <c:v>20.004349454890111</c:v>
                </c:pt>
                <c:pt idx="88">
                  <c:v>19.611250675253551</c:v>
                </c:pt>
                <c:pt idx="89">
                  <c:v>19.757064760376071</c:v>
                </c:pt>
                <c:pt idx="90">
                  <c:v>20.87976687449672</c:v>
                </c:pt>
                <c:pt idx="91">
                  <c:v>20.462789495116269</c:v>
                </c:pt>
                <c:pt idx="92">
                  <c:v>17.77528868282846</c:v>
                </c:pt>
                <c:pt idx="93">
                  <c:v>13.963621068423032</c:v>
                </c:pt>
                <c:pt idx="94">
                  <c:v>20.78926008627948</c:v>
                </c:pt>
                <c:pt idx="95">
                  <c:v>23.762109793046289</c:v>
                </c:pt>
                <c:pt idx="96">
                  <c:v>20.001470566967331</c:v>
                </c:pt>
                <c:pt idx="97">
                  <c:v>18.62749481524903</c:v>
                </c:pt>
                <c:pt idx="98">
                  <c:v>15.91101209397763</c:v>
                </c:pt>
                <c:pt idx="99">
                  <c:v>16.41031976276507</c:v>
                </c:pt>
                <c:pt idx="100">
                  <c:v>18.323139404151782</c:v>
                </c:pt>
                <c:pt idx="101">
                  <c:v>15.41289956188322</c:v>
                </c:pt>
                <c:pt idx="102">
                  <c:v>10.136804080130773</c:v>
                </c:pt>
                <c:pt idx="103">
                  <c:v>8.3162053094547517</c:v>
                </c:pt>
                <c:pt idx="104">
                  <c:v>10.692855150992536</c:v>
                </c:pt>
                <c:pt idx="105">
                  <c:v>11.46440040745083</c:v>
                </c:pt>
                <c:pt idx="106">
                  <c:v>14.159698412129618</c:v>
                </c:pt>
                <c:pt idx="107">
                  <c:v>13.105359021411799</c:v>
                </c:pt>
                <c:pt idx="108">
                  <c:v>10.80620868000506</c:v>
                </c:pt>
                <c:pt idx="109">
                  <c:v>14.720580780444649</c:v>
                </c:pt>
                <c:pt idx="110">
                  <c:v>15.958704914331646</c:v>
                </c:pt>
                <c:pt idx="111">
                  <c:v>15.673029482452064</c:v>
                </c:pt>
                <c:pt idx="112">
                  <c:v>18.411462953375459</c:v>
                </c:pt>
                <c:pt idx="113">
                  <c:v>17.026581812587089</c:v>
                </c:pt>
                <c:pt idx="114">
                  <c:v>19.414349682859509</c:v>
                </c:pt>
                <c:pt idx="115">
                  <c:v>21.02126431106559</c:v>
                </c:pt>
                <c:pt idx="116">
                  <c:v>20.60672626117741</c:v>
                </c:pt>
                <c:pt idx="117">
                  <c:v>18.166443510221601</c:v>
                </c:pt>
                <c:pt idx="118">
                  <c:v>18.497698443244889</c:v>
                </c:pt>
                <c:pt idx="119">
                  <c:v>17.124122619670899</c:v>
                </c:pt>
                <c:pt idx="120">
                  <c:v>14.10787107938371</c:v>
                </c:pt>
                <c:pt idx="121">
                  <c:v>16.048044658472211</c:v>
                </c:pt>
                <c:pt idx="122">
                  <c:v>17.631521436398721</c:v>
                </c:pt>
                <c:pt idx="123">
                  <c:v>18.23180856100625</c:v>
                </c:pt>
                <c:pt idx="124">
                  <c:v>19.086752186749209</c:v>
                </c:pt>
                <c:pt idx="125">
                  <c:v>20.53653833921021</c:v>
                </c:pt>
                <c:pt idx="126">
                  <c:v>21.79698794288527</c:v>
                </c:pt>
                <c:pt idx="127">
                  <c:v>18.500161742983931</c:v>
                </c:pt>
                <c:pt idx="128">
                  <c:v>21.555099904120969</c:v>
                </c:pt>
                <c:pt idx="129">
                  <c:v>22.421020687006671</c:v>
                </c:pt>
                <c:pt idx="130">
                  <c:v>21.05190011936514</c:v>
                </c:pt>
                <c:pt idx="131">
                  <c:v>20.284212584019969</c:v>
                </c:pt>
                <c:pt idx="132">
                  <c:v>19.574923954121889</c:v>
                </c:pt>
                <c:pt idx="133">
                  <c:v>19.391665011301988</c:v>
                </c:pt>
                <c:pt idx="134">
                  <c:v>20.559703253853741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40152"/>
        <c:axId val="249940544"/>
      </c:lineChart>
      <c:catAx>
        <c:axId val="24994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249940544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24994054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/>
                  <a:t>% s/ capital desemb.</a:t>
                </a:r>
              </a:p>
            </c:rich>
          </c:tx>
          <c:layout>
            <c:manualLayout>
              <c:xMode val="edge"/>
              <c:yMode val="edge"/>
              <c:x val="2.0833307998662318E-2"/>
              <c:y val="0.279152029073289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24994015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294647951615E-2"/>
          <c:y val="8.0649676030683043E-2"/>
          <c:w val="0.87727937540416234"/>
          <c:h val="0.7330510753244176"/>
        </c:manualLayout>
      </c:layout>
      <c:barChart>
        <c:barDir val="col"/>
        <c:grouping val="stacked"/>
        <c:varyColors val="0"/>
        <c:ser>
          <c:idx val="0"/>
          <c:order val="0"/>
          <c:tx>
            <c:v>por los terratenientes      </c:v>
          </c:tx>
          <c:spPr>
            <a:solidFill>
              <a:srgbClr val="009900"/>
            </a:solidFill>
            <a:ln w="25400">
              <a:noFill/>
            </a:ln>
          </c:spPr>
          <c:invertIfNegative val="0"/>
          <c:cat>
            <c:numRef>
              <c:f>'[1]efecto combinado'!$A$87:$A$143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'[1]efecto combinado'!$M$87:$M$143</c:f>
              <c:numCache>
                <c:formatCode>0</c:formatCode>
                <c:ptCount val="57"/>
                <c:pt idx="0">
                  <c:v>8251.6640701518063</c:v>
                </c:pt>
                <c:pt idx="1">
                  <c:v>3648.4707440922712</c:v>
                </c:pt>
                <c:pt idx="2">
                  <c:v>6465.4211015726933</c:v>
                </c:pt>
                <c:pt idx="3">
                  <c:v>10183.13895747481</c:v>
                </c:pt>
                <c:pt idx="4">
                  <c:v>11606.52034646858</c:v>
                </c:pt>
                <c:pt idx="5">
                  <c:v>4600.5599863771849</c:v>
                </c:pt>
                <c:pt idx="6">
                  <c:v>3031.1223691716987</c:v>
                </c:pt>
                <c:pt idx="7">
                  <c:v>6030.3132340400452</c:v>
                </c:pt>
                <c:pt idx="8">
                  <c:v>3594.771961387356</c:v>
                </c:pt>
                <c:pt idx="9">
                  <c:v>4350.6432488289302</c:v>
                </c:pt>
                <c:pt idx="10">
                  <c:v>3442.2291887890387</c:v>
                </c:pt>
                <c:pt idx="11">
                  <c:v>3189.5567203194801</c:v>
                </c:pt>
                <c:pt idx="12">
                  <c:v>6970.8393309245939</c:v>
                </c:pt>
                <c:pt idx="13">
                  <c:v>16704.123403589019</c:v>
                </c:pt>
                <c:pt idx="14">
                  <c:v>16024.443320219725</c:v>
                </c:pt>
                <c:pt idx="15">
                  <c:v>-3758.3202432383714</c:v>
                </c:pt>
                <c:pt idx="16">
                  <c:v>-569.60763416359828</c:v>
                </c:pt>
                <c:pt idx="17">
                  <c:v>4214.940234017693</c:v>
                </c:pt>
                <c:pt idx="18">
                  <c:v>5749.6688732886014</c:v>
                </c:pt>
                <c:pt idx="19">
                  <c:v>7882.4669282852328</c:v>
                </c:pt>
                <c:pt idx="20">
                  <c:v>3026.5917446791532</c:v>
                </c:pt>
                <c:pt idx="21">
                  <c:v>1851.9232200894135</c:v>
                </c:pt>
                <c:pt idx="22">
                  <c:v>10361.142030983616</c:v>
                </c:pt>
                <c:pt idx="23">
                  <c:v>6686.7100791702514</c:v>
                </c:pt>
                <c:pt idx="24">
                  <c:v>9778.0941839385468</c:v>
                </c:pt>
                <c:pt idx="25">
                  <c:v>6371.0806853126169</c:v>
                </c:pt>
                <c:pt idx="26">
                  <c:v>10259.822747602075</c:v>
                </c:pt>
                <c:pt idx="27">
                  <c:v>10567.800102609064</c:v>
                </c:pt>
                <c:pt idx="28">
                  <c:v>18259.781337587181</c:v>
                </c:pt>
                <c:pt idx="29">
                  <c:v>18009.82330704834</c:v>
                </c:pt>
                <c:pt idx="30">
                  <c:v>11505.99020214773</c:v>
                </c:pt>
                <c:pt idx="31">
                  <c:v>6643.7336103324678</c:v>
                </c:pt>
                <c:pt idx="32">
                  <c:v>4966.8599885058029</c:v>
                </c:pt>
                <c:pt idx="33">
                  <c:v>4902.6671659560034</c:v>
                </c:pt>
                <c:pt idx="34">
                  <c:v>5917.2409665897685</c:v>
                </c:pt>
                <c:pt idx="35">
                  <c:v>5815.2256161946098</c:v>
                </c:pt>
                <c:pt idx="36">
                  <c:v>7661.7051953129721</c:v>
                </c:pt>
                <c:pt idx="37">
                  <c:v>6822.8749919413494</c:v>
                </c:pt>
                <c:pt idx="38">
                  <c:v>6999.4848335630786</c:v>
                </c:pt>
                <c:pt idx="39">
                  <c:v>4901.4676309589286</c:v>
                </c:pt>
                <c:pt idx="40">
                  <c:v>5834.3464066752431</c:v>
                </c:pt>
                <c:pt idx="41">
                  <c:v>5681.2146424707607</c:v>
                </c:pt>
                <c:pt idx="42">
                  <c:v>17492.480312976499</c:v>
                </c:pt>
                <c:pt idx="43">
                  <c:v>17410.687661408418</c:v>
                </c:pt>
                <c:pt idx="44">
                  <c:v>19656.941507221301</c:v>
                </c:pt>
                <c:pt idx="45">
                  <c:v>19954.974427140805</c:v>
                </c:pt>
                <c:pt idx="46">
                  <c:v>18817.92597048165</c:v>
                </c:pt>
                <c:pt idx="47">
                  <c:v>24360.621174673517</c:v>
                </c:pt>
                <c:pt idx="48">
                  <c:v>25189.455813874461</c:v>
                </c:pt>
                <c:pt idx="49">
                  <c:v>13045.310079768553</c:v>
                </c:pt>
                <c:pt idx="50">
                  <c:v>23466.799372791142</c:v>
                </c:pt>
                <c:pt idx="51">
                  <c:v>25495.160625188411</c:v>
                </c:pt>
                <c:pt idx="52">
                  <c:v>19107.518044451801</c:v>
                </c:pt>
                <c:pt idx="53">
                  <c:v>20560.906515179431</c:v>
                </c:pt>
                <c:pt idx="54">
                  <c:v>23140.192109706859</c:v>
                </c:pt>
                <c:pt idx="55">
                  <c:v>12704.417179190115</c:v>
                </c:pt>
                <c:pt idx="56">
                  <c:v>21415.320410208151</c:v>
                </c:pt>
              </c:numCache>
            </c:numRef>
          </c:val>
        </c:ser>
        <c:ser>
          <c:idx val="1"/>
          <c:order val="1"/>
          <c:tx>
            <c:v>por otros</c:v>
          </c:tx>
          <c:spPr>
            <a:solidFill>
              <a:srgbClr val="DD0806"/>
            </a:solidFill>
            <a:ln w="25400">
              <a:noFill/>
            </a:ln>
          </c:spPr>
          <c:invertIfNegative val="0"/>
          <c:cat>
            <c:numRef>
              <c:f>'[1]efecto combinado'!$A$87:$A$143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'[1]efecto combinado'!$H$87:$H$143</c:f>
              <c:numCache>
                <c:formatCode>0</c:formatCode>
                <c:ptCount val="57"/>
                <c:pt idx="0">
                  <c:v>5296.4169320979227</c:v>
                </c:pt>
                <c:pt idx="1">
                  <c:v>5628.4568932708426</c:v>
                </c:pt>
                <c:pt idx="2">
                  <c:v>5533.5901149015044</c:v>
                </c:pt>
                <c:pt idx="3">
                  <c:v>4035.8714199590272</c:v>
                </c:pt>
                <c:pt idx="4">
                  <c:v>6987.3205947468323</c:v>
                </c:pt>
                <c:pt idx="5">
                  <c:v>8110.9830646399687</c:v>
                </c:pt>
                <c:pt idx="6">
                  <c:v>9200.3350970377851</c:v>
                </c:pt>
                <c:pt idx="7">
                  <c:v>6614.9180122151665</c:v>
                </c:pt>
                <c:pt idx="8">
                  <c:v>6148.0993640619054</c:v>
                </c:pt>
                <c:pt idx="9">
                  <c:v>3888.6387120460763</c:v>
                </c:pt>
                <c:pt idx="10">
                  <c:v>2942.6729409434142</c:v>
                </c:pt>
                <c:pt idx="11">
                  <c:v>6167.3544324208324</c:v>
                </c:pt>
                <c:pt idx="12">
                  <c:v>4881.4617200968542</c:v>
                </c:pt>
                <c:pt idx="13">
                  <c:v>19552.616601140671</c:v>
                </c:pt>
                <c:pt idx="14">
                  <c:v>28072.829772854191</c:v>
                </c:pt>
                <c:pt idx="15">
                  <c:v>21650.805534426298</c:v>
                </c:pt>
                <c:pt idx="16">
                  <c:v>13734.198525403885</c:v>
                </c:pt>
                <c:pt idx="17">
                  <c:v>12122.9859001328</c:v>
                </c:pt>
                <c:pt idx="18">
                  <c:v>22569.1284345969</c:v>
                </c:pt>
                <c:pt idx="19">
                  <c:v>30349.290462743411</c:v>
                </c:pt>
                <c:pt idx="20">
                  <c:v>32463.03249942511</c:v>
                </c:pt>
                <c:pt idx="21">
                  <c:v>25873.9729506023</c:v>
                </c:pt>
                <c:pt idx="22">
                  <c:v>2931.1649067907297</c:v>
                </c:pt>
                <c:pt idx="23">
                  <c:v>2225.9597995864165</c:v>
                </c:pt>
                <c:pt idx="24">
                  <c:v>6872.6183646039581</c:v>
                </c:pt>
                <c:pt idx="25">
                  <c:v>6484.8303804234401</c:v>
                </c:pt>
                <c:pt idx="26">
                  <c:v>4879.7363018059423</c:v>
                </c:pt>
                <c:pt idx="27">
                  <c:v>2686.4265377984752</c:v>
                </c:pt>
                <c:pt idx="28">
                  <c:v>7222.048475240108</c:v>
                </c:pt>
                <c:pt idx="29">
                  <c:v>3102.9963765231332</c:v>
                </c:pt>
                <c:pt idx="30">
                  <c:v>24974.32135635984</c:v>
                </c:pt>
                <c:pt idx="31">
                  <c:v>20580.675936858479</c:v>
                </c:pt>
                <c:pt idx="32">
                  <c:v>20239.227271294181</c:v>
                </c:pt>
                <c:pt idx="33">
                  <c:v>19091.13075701124</c:v>
                </c:pt>
                <c:pt idx="34">
                  <c:v>19661.3391012828</c:v>
                </c:pt>
                <c:pt idx="35">
                  <c:v>25611.832034111001</c:v>
                </c:pt>
                <c:pt idx="36">
                  <c:v>23953.463017209731</c:v>
                </c:pt>
                <c:pt idx="37">
                  <c:v>23462.248711612268</c:v>
                </c:pt>
                <c:pt idx="38">
                  <c:v>25132.81504427336</c:v>
                </c:pt>
                <c:pt idx="39">
                  <c:v>25845.549034632317</c:v>
                </c:pt>
                <c:pt idx="40">
                  <c:v>20695.436591930262</c:v>
                </c:pt>
                <c:pt idx="41">
                  <c:v>22775.96227942808</c:v>
                </c:pt>
                <c:pt idx="42">
                  <c:v>-6219.7851152895219</c:v>
                </c:pt>
                <c:pt idx="43">
                  <c:v>3845.0464137377958</c:v>
                </c:pt>
                <c:pt idx="44">
                  <c:v>4127.0007721967095</c:v>
                </c:pt>
                <c:pt idx="45">
                  <c:v>8088.0584317811208</c:v>
                </c:pt>
                <c:pt idx="46">
                  <c:v>7702.9369895199825</c:v>
                </c:pt>
                <c:pt idx="47">
                  <c:v>18539.68058428037</c:v>
                </c:pt>
                <c:pt idx="48">
                  <c:v>37386.784484371026</c:v>
                </c:pt>
                <c:pt idx="49">
                  <c:v>25175.367916712381</c:v>
                </c:pt>
                <c:pt idx="50">
                  <c:v>47173.347279933092</c:v>
                </c:pt>
                <c:pt idx="51">
                  <c:v>59127.536860625725</c:v>
                </c:pt>
                <c:pt idx="52">
                  <c:v>65761.658868892977</c:v>
                </c:pt>
                <c:pt idx="53">
                  <c:v>59759.814441275063</c:v>
                </c:pt>
                <c:pt idx="54">
                  <c:v>52208.661013864315</c:v>
                </c:pt>
                <c:pt idx="55">
                  <c:v>48772.237008428783</c:v>
                </c:pt>
                <c:pt idx="56">
                  <c:v>39757.701248084755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4724616"/>
        <c:axId val="414719128"/>
      </c:barChart>
      <c:catAx>
        <c:axId val="41472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s-AR"/>
          </a:p>
        </c:txPr>
        <c:crossAx val="414719128"/>
        <c:crosses val="autoZero"/>
        <c:auto val="1"/>
        <c:lblAlgn val="ctr"/>
        <c:lblOffset val="200"/>
        <c:tickLblSkip val="5"/>
        <c:tickMarkSkip val="5"/>
        <c:noMultiLvlLbl val="0"/>
      </c:catAx>
      <c:valAx>
        <c:axId val="41471912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41472461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2361900708357"/>
          <c:y val="0.8571736032995888"/>
          <c:w val="0.671835648922263"/>
          <c:h val="7.1431196100487399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Deuda pública externa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'[6]flujo BP 61-05'!$A$10:$A$63</c:f>
              <c:numCache>
                <c:formatCode>General</c:formatCode>
                <c:ptCount val="54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</c:numCache>
            </c:numRef>
          </c:cat>
          <c:val>
            <c:numRef>
              <c:f>'[6]flujo BP 61-05'!$AZ$10:$AZ$63</c:f>
              <c:numCache>
                <c:formatCode>0</c:formatCode>
                <c:ptCount val="54"/>
                <c:pt idx="0">
                  <c:v>329.29848692699005</c:v>
                </c:pt>
                <c:pt idx="1">
                  <c:v>747.87806091276366</c:v>
                </c:pt>
                <c:pt idx="2">
                  <c:v>1306.7937738928599</c:v>
                </c:pt>
                <c:pt idx="3">
                  <c:v>1544.0362232642701</c:v>
                </c:pt>
                <c:pt idx="4">
                  <c:v>465.65348998053202</c:v>
                </c:pt>
                <c:pt idx="5">
                  <c:v>-29.65961925391024</c:v>
                </c:pt>
                <c:pt idx="6">
                  <c:v>153.134215854064</c:v>
                </c:pt>
                <c:pt idx="7">
                  <c:v>-780.79337235678702</c:v>
                </c:pt>
                <c:pt idx="8">
                  <c:v>-1457.3798851827407</c:v>
                </c:pt>
                <c:pt idx="9">
                  <c:v>-911.01099167083805</c:v>
                </c:pt>
                <c:pt idx="10">
                  <c:v>-1506.5790428172211</c:v>
                </c:pt>
                <c:pt idx="11">
                  <c:v>-4295.0237886147615</c:v>
                </c:pt>
                <c:pt idx="12">
                  <c:v>-6372.1048028300065</c:v>
                </c:pt>
                <c:pt idx="13">
                  <c:v>-6174.9875707233705</c:v>
                </c:pt>
                <c:pt idx="14">
                  <c:v>-7756.6699986900048</c:v>
                </c:pt>
                <c:pt idx="15">
                  <c:v>-12694.30135840796</c:v>
                </c:pt>
                <c:pt idx="16">
                  <c:v>-12820.66879482414</c:v>
                </c:pt>
                <c:pt idx="17">
                  <c:v>-8485.8594299710603</c:v>
                </c:pt>
                <c:pt idx="18">
                  <c:v>-8149.4178442315306</c:v>
                </c:pt>
                <c:pt idx="19">
                  <c:v>-8890.4008252528802</c:v>
                </c:pt>
                <c:pt idx="20">
                  <c:v>-6839.0908253941716</c:v>
                </c:pt>
                <c:pt idx="21">
                  <c:v>-967.7735718894337</c:v>
                </c:pt>
                <c:pt idx="22">
                  <c:v>1987.9156374850234</c:v>
                </c:pt>
                <c:pt idx="23">
                  <c:v>1889.209854093833</c:v>
                </c:pt>
                <c:pt idx="24">
                  <c:v>408.45106058495332</c:v>
                </c:pt>
                <c:pt idx="25">
                  <c:v>-3630.7853657453657</c:v>
                </c:pt>
                <c:pt idx="26">
                  <c:v>-4948.4776626332741</c:v>
                </c:pt>
                <c:pt idx="27">
                  <c:v>-7381.830527162685</c:v>
                </c:pt>
                <c:pt idx="28">
                  <c:v>-8092.8369221599232</c:v>
                </c:pt>
                <c:pt idx="29">
                  <c:v>-11003.495667912162</c:v>
                </c:pt>
                <c:pt idx="30">
                  <c:v>-3556.388397458566</c:v>
                </c:pt>
                <c:pt idx="31">
                  <c:v>-7548.2170040159444</c:v>
                </c:pt>
                <c:pt idx="32">
                  <c:v>-4219.0303313515833</c:v>
                </c:pt>
                <c:pt idx="33">
                  <c:v>-2865.4624102989519</c:v>
                </c:pt>
                <c:pt idx="34">
                  <c:v>2090.5875257246676</c:v>
                </c:pt>
                <c:pt idx="35">
                  <c:v>9424.5668182676836</c:v>
                </c:pt>
                <c:pt idx="36">
                  <c:v>12668.670201425402</c:v>
                </c:pt>
                <c:pt idx="37">
                  <c:v>18141.368400945717</c:v>
                </c:pt>
                <c:pt idx="38">
                  <c:v>20617.973461054851</c:v>
                </c:pt>
                <c:pt idx="39">
                  <c:v>22709.454155555231</c:v>
                </c:pt>
                <c:pt idx="40">
                  <c:v>23613.05942270115</c:v>
                </c:pt>
                <c:pt idx="41">
                  <c:v>18589.36777454082</c:v>
                </c:pt>
                <c:pt idx="42">
                  <c:v>16257.496861318785</c:v>
                </c:pt>
                <c:pt idx="43">
                  <c:v>13242.7570179258</c:v>
                </c:pt>
                <c:pt idx="44">
                  <c:v>9650.6822368509729</c:v>
                </c:pt>
                <c:pt idx="45">
                  <c:v>2139.992527395661</c:v>
                </c:pt>
                <c:pt idx="46">
                  <c:v>5112.8470881266376</c:v>
                </c:pt>
                <c:pt idx="47">
                  <c:v>5459.9204373068105</c:v>
                </c:pt>
                <c:pt idx="48">
                  <c:v>2434.2702123657582</c:v>
                </c:pt>
                <c:pt idx="49">
                  <c:v>-587.94997096460543</c:v>
                </c:pt>
                <c:pt idx="50">
                  <c:v>-98.881288531707071</c:v>
                </c:pt>
                <c:pt idx="51">
                  <c:v>-6618.100296888364</c:v>
                </c:pt>
                <c:pt idx="52">
                  <c:v>-9413.9823173071236</c:v>
                </c:pt>
                <c:pt idx="53">
                  <c:v>-4576.1772185179834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717952"/>
        <c:axId val="414723048"/>
      </c:lineChart>
      <c:lineChart>
        <c:grouping val="standard"/>
        <c:varyColors val="0"/>
        <c:ser>
          <c:idx val="1"/>
          <c:order val="1"/>
          <c:tx>
            <c:v>Renta de la tierra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'[6]flujo BP 61-05'!$A$10:$A$63</c:f>
              <c:numCache>
                <c:formatCode>General</c:formatCode>
                <c:ptCount val="54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</c:numCache>
            </c:numRef>
          </c:cat>
          <c:val>
            <c:numRef>
              <c:f>'Cuadro 1'!$J$87:$J$142</c:f>
              <c:numCache>
                <c:formatCode>0</c:formatCode>
                <c:ptCount val="56"/>
                <c:pt idx="0">
                  <c:v>2838.9382098520632</c:v>
                </c:pt>
                <c:pt idx="1">
                  <c:v>3671.9539867591993</c:v>
                </c:pt>
                <c:pt idx="2">
                  <c:v>4351.3211964919356</c:v>
                </c:pt>
                <c:pt idx="3">
                  <c:v>5690.1128885955468</c:v>
                </c:pt>
                <c:pt idx="4">
                  <c:v>3890.0039629897951</c:v>
                </c:pt>
                <c:pt idx="5">
                  <c:v>3743.0875091823518</c:v>
                </c:pt>
                <c:pt idx="6">
                  <c:v>3869.7111328997225</c:v>
                </c:pt>
                <c:pt idx="7">
                  <c:v>2981.5269408905151</c:v>
                </c:pt>
                <c:pt idx="8">
                  <c:v>2521.3964466280481</c:v>
                </c:pt>
                <c:pt idx="9">
                  <c:v>1953.916569237738</c:v>
                </c:pt>
                <c:pt idx="10">
                  <c:v>2863.4148757094199</c:v>
                </c:pt>
                <c:pt idx="11">
                  <c:v>3627.0575392758715</c:v>
                </c:pt>
                <c:pt idx="12">
                  <c:v>11095.337657862365</c:v>
                </c:pt>
                <c:pt idx="13">
                  <c:v>13494.70842372474</c:v>
                </c:pt>
                <c:pt idx="14">
                  <c:v>5475.4830637880941</c:v>
                </c:pt>
                <c:pt idx="15">
                  <c:v>4028.6462888521096</c:v>
                </c:pt>
                <c:pt idx="16">
                  <c:v>4999.7547232312163</c:v>
                </c:pt>
                <c:pt idx="17">
                  <c:v>8666.157469054433</c:v>
                </c:pt>
                <c:pt idx="18">
                  <c:v>11699.735206518875</c:v>
                </c:pt>
                <c:pt idx="19">
                  <c:v>10860.583833174949</c:v>
                </c:pt>
                <c:pt idx="20">
                  <c:v>8484.7170440731097</c:v>
                </c:pt>
                <c:pt idx="21">
                  <c:v>4067.7301298272732</c:v>
                </c:pt>
                <c:pt idx="22">
                  <c:v>2727.4675474122669</c:v>
                </c:pt>
                <c:pt idx="23">
                  <c:v>5095.4740538168853</c:v>
                </c:pt>
                <c:pt idx="24">
                  <c:v>3934.1836622703322</c:v>
                </c:pt>
                <c:pt idx="25">
                  <c:v>4633.0287726479201</c:v>
                </c:pt>
                <c:pt idx="26">
                  <c:v>4056.07674462658</c:v>
                </c:pt>
                <c:pt idx="27">
                  <c:v>7797.9847574994392</c:v>
                </c:pt>
                <c:pt idx="28">
                  <c:v>6460.9742428091977</c:v>
                </c:pt>
                <c:pt idx="29">
                  <c:v>11163.75533356995</c:v>
                </c:pt>
                <c:pt idx="30">
                  <c:v>8331.2514148434475</c:v>
                </c:pt>
                <c:pt idx="31">
                  <c:v>7713.6016405374658</c:v>
                </c:pt>
                <c:pt idx="32">
                  <c:v>7342.6151831386351</c:v>
                </c:pt>
                <c:pt idx="33">
                  <c:v>7827.5924041900034</c:v>
                </c:pt>
                <c:pt idx="34">
                  <c:v>9617.3515924972653</c:v>
                </c:pt>
                <c:pt idx="35">
                  <c:v>9674.9174465850119</c:v>
                </c:pt>
                <c:pt idx="36">
                  <c:v>9267.8953887531952</c:v>
                </c:pt>
                <c:pt idx="37">
                  <c:v>9833.1707931208603</c:v>
                </c:pt>
                <c:pt idx="38">
                  <c:v>9409.2445110110166</c:v>
                </c:pt>
                <c:pt idx="39">
                  <c:v>8118.6808389542284</c:v>
                </c:pt>
                <c:pt idx="40">
                  <c:v>8708.504589679249</c:v>
                </c:pt>
                <c:pt idx="41">
                  <c:v>3449.6857554260087</c:v>
                </c:pt>
                <c:pt idx="42">
                  <c:v>6504.7091023272515</c:v>
                </c:pt>
                <c:pt idx="43">
                  <c:v>7278.3948692250524</c:v>
                </c:pt>
                <c:pt idx="44">
                  <c:v>8581.7676514677896</c:v>
                </c:pt>
                <c:pt idx="45">
                  <c:v>8115.9511164193773</c:v>
                </c:pt>
                <c:pt idx="46">
                  <c:v>13128.409602674876</c:v>
                </c:pt>
                <c:pt idx="47">
                  <c:v>19149.667492940505</c:v>
                </c:pt>
                <c:pt idx="48">
                  <c:v>11696.34467489537</c:v>
                </c:pt>
                <c:pt idx="49">
                  <c:v>21617.395254251951</c:v>
                </c:pt>
                <c:pt idx="50">
                  <c:v>25896.354774361011</c:v>
                </c:pt>
                <c:pt idx="51">
                  <c:v>25971.78274923718</c:v>
                </c:pt>
                <c:pt idx="52">
                  <c:v>24579.85797450483</c:v>
                </c:pt>
                <c:pt idx="53">
                  <c:v>23058.360112620179</c:v>
                </c:pt>
                <c:pt idx="54">
                  <c:v>18813.17063250277</c:v>
                </c:pt>
                <c:pt idx="55">
                  <c:v>18720.252586469316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718344"/>
        <c:axId val="414725008"/>
      </c:lineChart>
      <c:catAx>
        <c:axId val="4147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4723048"/>
        <c:crosses val="autoZero"/>
        <c:auto val="1"/>
        <c:lblAlgn val="ctr"/>
        <c:lblOffset val="100"/>
        <c:noMultiLvlLbl val="0"/>
      </c:catAx>
      <c:valAx>
        <c:axId val="41472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4717952"/>
        <c:crosses val="autoZero"/>
        <c:crossBetween val="between"/>
      </c:valAx>
      <c:valAx>
        <c:axId val="414725008"/>
        <c:scaling>
          <c:orientation val="minMax"/>
          <c:min val="-15000"/>
        </c:scaling>
        <c:delete val="1"/>
        <c:axPos val="r"/>
        <c:numFmt formatCode="0" sourceLinked="1"/>
        <c:majorTickMark val="out"/>
        <c:minorTickMark val="none"/>
        <c:tickLblPos val="none"/>
        <c:crossAx val="414718344"/>
        <c:crosses val="max"/>
        <c:crossBetween val="between"/>
      </c:valAx>
      <c:catAx>
        <c:axId val="41471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47250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3374633512504"/>
          <c:y val="0.11934811775136696"/>
          <c:w val="0.84172522336857314"/>
          <c:h val="0.61625343744843564"/>
        </c:manualLayout>
      </c:layout>
      <c:lineChart>
        <c:grouping val="standard"/>
        <c:varyColors val="0"/>
        <c:ser>
          <c:idx val="0"/>
          <c:order val="0"/>
          <c:tx>
            <c:v>capital agrario</c:v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'[5]tasa de ganancia'!$A$8:$A$142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'[5]tasa de ganancia'!$N$8:$N$142</c:f>
              <c:numCache>
                <c:formatCode>General</c:formatCode>
                <c:ptCount val="135"/>
                <c:pt idx="0">
                  <c:v>8.4624354016401551</c:v>
                </c:pt>
                <c:pt idx="1">
                  <c:v>10.159077620772678</c:v>
                </c:pt>
                <c:pt idx="2">
                  <c:v>9.2448689061673957</c:v>
                </c:pt>
                <c:pt idx="3">
                  <c:v>9.427457807804636</c:v>
                </c:pt>
                <c:pt idx="4">
                  <c:v>9.248394230793938</c:v>
                </c:pt>
                <c:pt idx="5">
                  <c:v>8.8813175969952667</c:v>
                </c:pt>
                <c:pt idx="6">
                  <c:v>8.8347446435179826</c:v>
                </c:pt>
                <c:pt idx="7">
                  <c:v>8.2512012204123142</c:v>
                </c:pt>
                <c:pt idx="8">
                  <c:v>10.779239852916948</c:v>
                </c:pt>
                <c:pt idx="9">
                  <c:v>15.219224411023028</c:v>
                </c:pt>
                <c:pt idx="10">
                  <c:v>13.174770492511414</c:v>
                </c:pt>
                <c:pt idx="11">
                  <c:v>13.918047763104319</c:v>
                </c:pt>
                <c:pt idx="12">
                  <c:v>17.047343472781868</c:v>
                </c:pt>
                <c:pt idx="13">
                  <c:v>21.6940698987977</c:v>
                </c:pt>
                <c:pt idx="14">
                  <c:v>15.09225117024811</c:v>
                </c:pt>
                <c:pt idx="15">
                  <c:v>13.358476133585116</c:v>
                </c:pt>
                <c:pt idx="16">
                  <c:v>14.77749865290637</c:v>
                </c:pt>
                <c:pt idx="17">
                  <c:v>13.332396461895549</c:v>
                </c:pt>
                <c:pt idx="18">
                  <c:v>14.73009812089488</c:v>
                </c:pt>
                <c:pt idx="19">
                  <c:v>14.73756488862006</c:v>
                </c:pt>
                <c:pt idx="20">
                  <c:v>13.843501706443282</c:v>
                </c:pt>
                <c:pt idx="21">
                  <c:v>15.960274116722365</c:v>
                </c:pt>
                <c:pt idx="22">
                  <c:v>15.794378735208843</c:v>
                </c:pt>
                <c:pt idx="23">
                  <c:v>17.140939834356086</c:v>
                </c:pt>
                <c:pt idx="24">
                  <c:v>18.985150465944059</c:v>
                </c:pt>
                <c:pt idx="25">
                  <c:v>16.332545154931225</c:v>
                </c:pt>
                <c:pt idx="26">
                  <c:v>17.085505534313469</c:v>
                </c:pt>
                <c:pt idx="27">
                  <c:v>19.845513247169684</c:v>
                </c:pt>
                <c:pt idx="28">
                  <c:v>19.535297240943969</c:v>
                </c:pt>
                <c:pt idx="29">
                  <c:v>14.607921411261918</c:v>
                </c:pt>
                <c:pt idx="30">
                  <c:v>21.188306976021124</c:v>
                </c:pt>
                <c:pt idx="31">
                  <c:v>20.049921437029326</c:v>
                </c:pt>
                <c:pt idx="32">
                  <c:v>13.944821242609358</c:v>
                </c:pt>
                <c:pt idx="33">
                  <c:v>16.591565738801801</c:v>
                </c:pt>
                <c:pt idx="34">
                  <c:v>16.076011967331826</c:v>
                </c:pt>
                <c:pt idx="35">
                  <c:v>16.933550333679531</c:v>
                </c:pt>
                <c:pt idx="36">
                  <c:v>20.47358005095667</c:v>
                </c:pt>
                <c:pt idx="37">
                  <c:v>16.89945579242783</c:v>
                </c:pt>
                <c:pt idx="38">
                  <c:v>16.654817748300996</c:v>
                </c:pt>
                <c:pt idx="39">
                  <c:v>13.18523675073617</c:v>
                </c:pt>
                <c:pt idx="40">
                  <c:v>16.110987242054396</c:v>
                </c:pt>
                <c:pt idx="41">
                  <c:v>19.014965637991281</c:v>
                </c:pt>
                <c:pt idx="42">
                  <c:v>18.624227693130521</c:v>
                </c:pt>
                <c:pt idx="43">
                  <c:v>18.01467154074108</c:v>
                </c:pt>
                <c:pt idx="44">
                  <c:v>17.74631544761867</c:v>
                </c:pt>
                <c:pt idx="45">
                  <c:v>17.072425309853159</c:v>
                </c:pt>
                <c:pt idx="46">
                  <c:v>19.169905209251329</c:v>
                </c:pt>
                <c:pt idx="47">
                  <c:v>16.73534935970207</c:v>
                </c:pt>
                <c:pt idx="48">
                  <c:v>11.19800976636895</c:v>
                </c:pt>
                <c:pt idx="49">
                  <c:v>7.4769879737259464</c:v>
                </c:pt>
                <c:pt idx="50">
                  <c:v>8.3113391686200853</c:v>
                </c:pt>
                <c:pt idx="51">
                  <c:v>8.8547481095716751</c:v>
                </c:pt>
                <c:pt idx="52">
                  <c:v>15.32593212303018</c:v>
                </c:pt>
                <c:pt idx="53">
                  <c:v>16.565579427239324</c:v>
                </c:pt>
                <c:pt idx="54">
                  <c:v>18.04101690023715</c:v>
                </c:pt>
                <c:pt idx="55">
                  <c:v>24.855841341767526</c:v>
                </c:pt>
                <c:pt idx="56">
                  <c:v>19.050460189157793</c:v>
                </c:pt>
                <c:pt idx="57">
                  <c:v>16.16604852777014</c:v>
                </c:pt>
                <c:pt idx="58">
                  <c:v>14.458136810516185</c:v>
                </c:pt>
                <c:pt idx="59">
                  <c:v>13.541252918647615</c:v>
                </c:pt>
                <c:pt idx="60">
                  <c:v>15.045248732943168</c:v>
                </c:pt>
                <c:pt idx="61">
                  <c:v>14.609643339617225</c:v>
                </c:pt>
                <c:pt idx="62">
                  <c:v>15.408924368265858</c:v>
                </c:pt>
                <c:pt idx="63">
                  <c:v>14.722412963065215</c:v>
                </c:pt>
                <c:pt idx="64">
                  <c:v>25.210782014564586</c:v>
                </c:pt>
                <c:pt idx="65">
                  <c:v>18.786341892404149</c:v>
                </c:pt>
                <c:pt idx="66">
                  <c:v>14.587150577496905</c:v>
                </c:pt>
                <c:pt idx="67">
                  <c:v>11.6784605054828</c:v>
                </c:pt>
                <c:pt idx="68">
                  <c:v>12.70469475859646</c:v>
                </c:pt>
                <c:pt idx="69">
                  <c:v>14.852238642038802</c:v>
                </c:pt>
                <c:pt idx="70">
                  <c:v>12.561698703619586</c:v>
                </c:pt>
                <c:pt idx="71">
                  <c:v>16.327266824037228</c:v>
                </c:pt>
                <c:pt idx="72">
                  <c:v>14.90502203602791</c:v>
                </c:pt>
                <c:pt idx="73">
                  <c:v>16.560295605879126</c:v>
                </c:pt>
                <c:pt idx="74">
                  <c:v>17.640247087496761</c:v>
                </c:pt>
                <c:pt idx="75">
                  <c:v>19.85389524238062</c:v>
                </c:pt>
                <c:pt idx="76">
                  <c:v>16.974519220355369</c:v>
                </c:pt>
                <c:pt idx="77">
                  <c:v>18.826326611702189</c:v>
                </c:pt>
                <c:pt idx="78">
                  <c:v>18.565260127009292</c:v>
                </c:pt>
                <c:pt idx="79">
                  <c:v>15.160924996740762</c:v>
                </c:pt>
                <c:pt idx="80">
                  <c:v>16.078861410774159</c:v>
                </c:pt>
                <c:pt idx="81">
                  <c:v>18.719233986086131</c:v>
                </c:pt>
                <c:pt idx="82">
                  <c:v>20.84895094056678</c:v>
                </c:pt>
                <c:pt idx="83">
                  <c:v>15.80150445550492</c:v>
                </c:pt>
                <c:pt idx="84">
                  <c:v>13.43074587274722</c:v>
                </c:pt>
                <c:pt idx="85">
                  <c:v>13.325955941481549</c:v>
                </c:pt>
                <c:pt idx="86">
                  <c:v>13.020114032216442</c:v>
                </c:pt>
                <c:pt idx="87">
                  <c:v>15.723154700600405</c:v>
                </c:pt>
                <c:pt idx="88">
                  <c:v>15.149524643908</c:v>
                </c:pt>
                <c:pt idx="89">
                  <c:v>15.631223681284203</c:v>
                </c:pt>
                <c:pt idx="90">
                  <c:v>20.028874351265351</c:v>
                </c:pt>
                <c:pt idx="91">
                  <c:v>22.89957270522018</c:v>
                </c:pt>
                <c:pt idx="92">
                  <c:v>20.134500992593885</c:v>
                </c:pt>
                <c:pt idx="93">
                  <c:v>7.8425319794445318</c:v>
                </c:pt>
                <c:pt idx="94">
                  <c:v>16.35687613600938</c:v>
                </c:pt>
                <c:pt idx="95">
                  <c:v>19.60517365594783</c:v>
                </c:pt>
                <c:pt idx="96">
                  <c:v>18.780252372893401</c:v>
                </c:pt>
                <c:pt idx="97">
                  <c:v>20.35312588276761</c:v>
                </c:pt>
                <c:pt idx="98">
                  <c:v>14.098039735826216</c:v>
                </c:pt>
                <c:pt idx="99">
                  <c:v>15.013185470223</c:v>
                </c:pt>
                <c:pt idx="100">
                  <c:v>23.02076362058364</c:v>
                </c:pt>
                <c:pt idx="101">
                  <c:v>19.133807812082786</c:v>
                </c:pt>
                <c:pt idx="102">
                  <c:v>17.23109488010768</c:v>
                </c:pt>
                <c:pt idx="103">
                  <c:v>14.549371178546423</c:v>
                </c:pt>
                <c:pt idx="104">
                  <c:v>19.71651986446205</c:v>
                </c:pt>
                <c:pt idx="105">
                  <c:v>20.477208766846736</c:v>
                </c:pt>
                <c:pt idx="106">
                  <c:v>28.92322292905375</c:v>
                </c:pt>
                <c:pt idx="107">
                  <c:v>29.773286924942131</c:v>
                </c:pt>
                <c:pt idx="108">
                  <c:v>25.221901336143169</c:v>
                </c:pt>
                <c:pt idx="109">
                  <c:v>23.392263210404099</c:v>
                </c:pt>
                <c:pt idx="110">
                  <c:v>22.43674051499487</c:v>
                </c:pt>
                <c:pt idx="111">
                  <c:v>22.46221286122012</c:v>
                </c:pt>
                <c:pt idx="112">
                  <c:v>25.553681869290809</c:v>
                </c:pt>
                <c:pt idx="113">
                  <c:v>25.26083709465474</c:v>
                </c:pt>
                <c:pt idx="114">
                  <c:v>30.473402525507531</c:v>
                </c:pt>
                <c:pt idx="115">
                  <c:v>29.631703877769741</c:v>
                </c:pt>
                <c:pt idx="116">
                  <c:v>28.461640271465765</c:v>
                </c:pt>
                <c:pt idx="117">
                  <c:v>21.662473506723799</c:v>
                </c:pt>
                <c:pt idx="118">
                  <c:v>25.02995500892095</c:v>
                </c:pt>
                <c:pt idx="119">
                  <c:v>23.108914347719885</c:v>
                </c:pt>
                <c:pt idx="120">
                  <c:v>45.702337862334353</c:v>
                </c:pt>
                <c:pt idx="121">
                  <c:v>45.956805082428005</c:v>
                </c:pt>
                <c:pt idx="122">
                  <c:v>47.553577575711728</c:v>
                </c:pt>
                <c:pt idx="123">
                  <c:v>48.008198340304368</c:v>
                </c:pt>
                <c:pt idx="124">
                  <c:v>45.968502723984798</c:v>
                </c:pt>
                <c:pt idx="125">
                  <c:v>53.474509268253975</c:v>
                </c:pt>
                <c:pt idx="126">
                  <c:v>56.872202238269153</c:v>
                </c:pt>
                <c:pt idx="127">
                  <c:v>39.97696289757743</c:v>
                </c:pt>
                <c:pt idx="128">
                  <c:v>54.38487918965059</c:v>
                </c:pt>
                <c:pt idx="129">
                  <c:v>58.356831034641935</c:v>
                </c:pt>
                <c:pt idx="130">
                  <c:v>50.6411181936651</c:v>
                </c:pt>
                <c:pt idx="131">
                  <c:v>54.257432580015731</c:v>
                </c:pt>
                <c:pt idx="132">
                  <c:v>58.254650959465003</c:v>
                </c:pt>
                <c:pt idx="133">
                  <c:v>43.506684932615499</c:v>
                </c:pt>
                <c:pt idx="134">
                  <c:v>57.394311540475826</c:v>
                </c:pt>
              </c:numCache>
            </c:numRef>
          </c:val>
          <c:smooth val="0"/>
        </c:ser>
        <c:ser>
          <c:idx val="2"/>
          <c:order val="1"/>
          <c:tx>
            <c:v>capital industrial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'[5]tasa de ganancia'!$A$8:$A$142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'[9]tasa de ganancia'!$K$8:$K$142</c:f>
              <c:numCache>
                <c:formatCode>General</c:formatCode>
                <c:ptCount val="135"/>
                <c:pt idx="0">
                  <c:v>7.1457294756226366</c:v>
                </c:pt>
                <c:pt idx="1">
                  <c:v>4.1634380000152618</c:v>
                </c:pt>
                <c:pt idx="2">
                  <c:v>11.226142429996719</c:v>
                </c:pt>
                <c:pt idx="3">
                  <c:v>9.3672231932252448</c:v>
                </c:pt>
                <c:pt idx="4">
                  <c:v>4.9152939131415208</c:v>
                </c:pt>
                <c:pt idx="5">
                  <c:v>4.5628357999166944</c:v>
                </c:pt>
                <c:pt idx="6">
                  <c:v>2.2083476487507046</c:v>
                </c:pt>
                <c:pt idx="7">
                  <c:v>6.2661238359826887</c:v>
                </c:pt>
                <c:pt idx="8">
                  <c:v>13.770867477333999</c:v>
                </c:pt>
                <c:pt idx="9">
                  <c:v>18.335081526346031</c:v>
                </c:pt>
                <c:pt idx="10">
                  <c:v>13.940012347450001</c:v>
                </c:pt>
                <c:pt idx="11">
                  <c:v>17.26951259690447</c:v>
                </c:pt>
                <c:pt idx="12">
                  <c:v>15.071030435921925</c:v>
                </c:pt>
                <c:pt idx="13">
                  <c:v>14.533019255579005</c:v>
                </c:pt>
                <c:pt idx="14">
                  <c:v>9.1291907804794619</c:v>
                </c:pt>
                <c:pt idx="15">
                  <c:v>4.5608155849060346</c:v>
                </c:pt>
                <c:pt idx="16">
                  <c:v>2.5067551213441774</c:v>
                </c:pt>
                <c:pt idx="17">
                  <c:v>0.83997388331848666</c:v>
                </c:pt>
                <c:pt idx="18">
                  <c:v>3.3410481061055584</c:v>
                </c:pt>
                <c:pt idx="19">
                  <c:v>5.8790173456520698</c:v>
                </c:pt>
                <c:pt idx="20">
                  <c:v>9.6741140860292063</c:v>
                </c:pt>
                <c:pt idx="21">
                  <c:v>4.761918489983433</c:v>
                </c:pt>
                <c:pt idx="22">
                  <c:v>2.9688643537523545</c:v>
                </c:pt>
                <c:pt idx="23">
                  <c:v>6.4660032624286083</c:v>
                </c:pt>
                <c:pt idx="24">
                  <c:v>2.9537753867090122</c:v>
                </c:pt>
                <c:pt idx="25">
                  <c:v>3.4002394544024641</c:v>
                </c:pt>
                <c:pt idx="26">
                  <c:v>3.6822101975515551</c:v>
                </c:pt>
                <c:pt idx="27">
                  <c:v>6.6635655043814319</c:v>
                </c:pt>
                <c:pt idx="28">
                  <c:v>10.384556851123728</c:v>
                </c:pt>
                <c:pt idx="29">
                  <c:v>11.240002092065232</c:v>
                </c:pt>
                <c:pt idx="30">
                  <c:v>10.151517949370245</c:v>
                </c:pt>
                <c:pt idx="31">
                  <c:v>12.96200872437616</c:v>
                </c:pt>
                <c:pt idx="32">
                  <c:v>10.839889996681846</c:v>
                </c:pt>
                <c:pt idx="33">
                  <c:v>13.212470582165714</c:v>
                </c:pt>
                <c:pt idx="34">
                  <c:v>15.492775911084935</c:v>
                </c:pt>
                <c:pt idx="35">
                  <c:v>18.847395514943869</c:v>
                </c:pt>
                <c:pt idx="36">
                  <c:v>21.84287357538242</c:v>
                </c:pt>
                <c:pt idx="37">
                  <c:v>17.46908890546834</c:v>
                </c:pt>
                <c:pt idx="38">
                  <c:v>15.277057870821602</c:v>
                </c:pt>
                <c:pt idx="39">
                  <c:v>11.28476290096827</c:v>
                </c:pt>
                <c:pt idx="40">
                  <c:v>9.92155016812643</c:v>
                </c:pt>
                <c:pt idx="41">
                  <c:v>11.40930575087428</c:v>
                </c:pt>
                <c:pt idx="42">
                  <c:v>13.685817799841972</c:v>
                </c:pt>
                <c:pt idx="43">
                  <c:v>13.339129033439162</c:v>
                </c:pt>
                <c:pt idx="44">
                  <c:v>10.507584997932005</c:v>
                </c:pt>
                <c:pt idx="45">
                  <c:v>9.8459483109494048</c:v>
                </c:pt>
                <c:pt idx="46">
                  <c:v>8.2703312340185473</c:v>
                </c:pt>
                <c:pt idx="47">
                  <c:v>7.2613798666677818</c:v>
                </c:pt>
                <c:pt idx="48">
                  <c:v>6.9455055112567345</c:v>
                </c:pt>
                <c:pt idx="49">
                  <c:v>6.5611346451290276</c:v>
                </c:pt>
                <c:pt idx="50">
                  <c:v>6.4182594863937412</c:v>
                </c:pt>
                <c:pt idx="51">
                  <c:v>6.3639941303512382</c:v>
                </c:pt>
                <c:pt idx="52">
                  <c:v>8.887815815011173</c:v>
                </c:pt>
                <c:pt idx="53">
                  <c:v>9.6528573269198006</c:v>
                </c:pt>
                <c:pt idx="54">
                  <c:v>11.27954342222715</c:v>
                </c:pt>
                <c:pt idx="55">
                  <c:v>10.707410435606935</c:v>
                </c:pt>
                <c:pt idx="56">
                  <c:v>11.675716521360805</c:v>
                </c:pt>
                <c:pt idx="57">
                  <c:v>13.20356482213481</c:v>
                </c:pt>
                <c:pt idx="58">
                  <c:v>10.647658027419268</c:v>
                </c:pt>
                <c:pt idx="59">
                  <c:v>12.124187528537419</c:v>
                </c:pt>
                <c:pt idx="60">
                  <c:v>15.808339403646169</c:v>
                </c:pt>
                <c:pt idx="61">
                  <c:v>17.562556248814339</c:v>
                </c:pt>
                <c:pt idx="62">
                  <c:v>21.512034954932631</c:v>
                </c:pt>
                <c:pt idx="63">
                  <c:v>15.163952508496385</c:v>
                </c:pt>
                <c:pt idx="64">
                  <c:v>18.400418814903269</c:v>
                </c:pt>
                <c:pt idx="65">
                  <c:v>13.970576946038015</c:v>
                </c:pt>
                <c:pt idx="66">
                  <c:v>6.7236124035494527</c:v>
                </c:pt>
                <c:pt idx="67">
                  <c:v>3.7987636624177652</c:v>
                </c:pt>
                <c:pt idx="68">
                  <c:v>2.9113813925593801</c:v>
                </c:pt>
                <c:pt idx="69">
                  <c:v>7.0552653057610275</c:v>
                </c:pt>
                <c:pt idx="70">
                  <c:v>4.5390225588063782</c:v>
                </c:pt>
                <c:pt idx="71">
                  <c:v>5.8675458389121191</c:v>
                </c:pt>
                <c:pt idx="72">
                  <c:v>6.6406812340438863</c:v>
                </c:pt>
                <c:pt idx="73">
                  <c:v>11.438082890301605</c:v>
                </c:pt>
                <c:pt idx="74">
                  <c:v>13.054745783135118</c:v>
                </c:pt>
                <c:pt idx="75">
                  <c:v>8.6039390913335403</c:v>
                </c:pt>
                <c:pt idx="76">
                  <c:v>13.743505502968334</c:v>
                </c:pt>
                <c:pt idx="77">
                  <c:v>13.746725439670275</c:v>
                </c:pt>
                <c:pt idx="78">
                  <c:v>11.005945854761135</c:v>
                </c:pt>
                <c:pt idx="79">
                  <c:v>11.541727122406444</c:v>
                </c:pt>
                <c:pt idx="80">
                  <c:v>9.7409830539274811</c:v>
                </c:pt>
                <c:pt idx="81">
                  <c:v>9.4969969013782567</c:v>
                </c:pt>
                <c:pt idx="82">
                  <c:v>11.958516311652225</c:v>
                </c:pt>
                <c:pt idx="83">
                  <c:v>12.502336203668211</c:v>
                </c:pt>
                <c:pt idx="84">
                  <c:v>10.932564324520925</c:v>
                </c:pt>
                <c:pt idx="85">
                  <c:v>8.342341778284089</c:v>
                </c:pt>
                <c:pt idx="86">
                  <c:v>9.8041210568118622</c:v>
                </c:pt>
                <c:pt idx="87">
                  <c:v>11.86275463519234</c:v>
                </c:pt>
                <c:pt idx="88">
                  <c:v>12.29209830308174</c:v>
                </c:pt>
                <c:pt idx="89">
                  <c:v>13.302141100970019</c:v>
                </c:pt>
                <c:pt idx="90">
                  <c:v>15.17143898606577</c:v>
                </c:pt>
                <c:pt idx="91">
                  <c:v>11.30387218640986</c:v>
                </c:pt>
                <c:pt idx="92">
                  <c:v>8.4400177760437209</c:v>
                </c:pt>
                <c:pt idx="93">
                  <c:v>10.380485325851804</c:v>
                </c:pt>
                <c:pt idx="94">
                  <c:v>16.733619021033086</c:v>
                </c:pt>
                <c:pt idx="95">
                  <c:v>16.59668750173357</c:v>
                </c:pt>
                <c:pt idx="96">
                  <c:v>14.123897348970718</c:v>
                </c:pt>
                <c:pt idx="97">
                  <c:v>14.150590758613355</c:v>
                </c:pt>
                <c:pt idx="98">
                  <c:v>11.583261041221098</c:v>
                </c:pt>
                <c:pt idx="99">
                  <c:v>13.12044701970761</c:v>
                </c:pt>
                <c:pt idx="100">
                  <c:v>15.183733867093119</c:v>
                </c:pt>
                <c:pt idx="101">
                  <c:v>13.882958882133044</c:v>
                </c:pt>
                <c:pt idx="102">
                  <c:v>9.2217873106890966</c:v>
                </c:pt>
                <c:pt idx="103">
                  <c:v>8.163182614936316</c:v>
                </c:pt>
                <c:pt idx="104">
                  <c:v>8.6323256922660487</c:v>
                </c:pt>
                <c:pt idx="105">
                  <c:v>9.3597768366416005</c:v>
                </c:pt>
                <c:pt idx="106">
                  <c:v>9.6934034934688587</c:v>
                </c:pt>
                <c:pt idx="107">
                  <c:v>11.439365390019498</c:v>
                </c:pt>
                <c:pt idx="108">
                  <c:v>7.4184966529619949</c:v>
                </c:pt>
                <c:pt idx="109">
                  <c:v>9.4520911778353707</c:v>
                </c:pt>
                <c:pt idx="110">
                  <c:v>9.8992620177625703</c:v>
                </c:pt>
                <c:pt idx="111">
                  <c:v>9.6871545334361855</c:v>
                </c:pt>
                <c:pt idx="112">
                  <c:v>10.472500035242611</c:v>
                </c:pt>
                <c:pt idx="113">
                  <c:v>10.857314116462804</c:v>
                </c:pt>
                <c:pt idx="114">
                  <c:v>12.49378329054697</c:v>
                </c:pt>
                <c:pt idx="115">
                  <c:v>14.58657009145483</c:v>
                </c:pt>
                <c:pt idx="116">
                  <c:v>13.99378684013787</c:v>
                </c:pt>
                <c:pt idx="117">
                  <c:v>10.847977589176523</c:v>
                </c:pt>
                <c:pt idx="118">
                  <c:v>12.187274185830603</c:v>
                </c:pt>
                <c:pt idx="119">
                  <c:v>10.346910219157655</c:v>
                </c:pt>
                <c:pt idx="120">
                  <c:v>18.002435157281099</c:v>
                </c:pt>
                <c:pt idx="121">
                  <c:v>18.80243202679905</c:v>
                </c:pt>
                <c:pt idx="122">
                  <c:v>17.747434435552019</c:v>
                </c:pt>
                <c:pt idx="123">
                  <c:v>17.997912418120901</c:v>
                </c:pt>
                <c:pt idx="124">
                  <c:v>17.27761956920202</c:v>
                </c:pt>
                <c:pt idx="125">
                  <c:v>16.772258486834971</c:v>
                </c:pt>
                <c:pt idx="126">
                  <c:v>16.688987704041228</c:v>
                </c:pt>
                <c:pt idx="127">
                  <c:v>16.46295349874466</c:v>
                </c:pt>
                <c:pt idx="128">
                  <c:v>16.57555427660775</c:v>
                </c:pt>
                <c:pt idx="129">
                  <c:v>16.801217638690833</c:v>
                </c:pt>
                <c:pt idx="130">
                  <c:v>16.14401836460554</c:v>
                </c:pt>
                <c:pt idx="131">
                  <c:v>16.197645969894271</c:v>
                </c:pt>
                <c:pt idx="132">
                  <c:v>17.124888336284506</c:v>
                </c:pt>
                <c:pt idx="133">
                  <c:v>16.836325520122887</c:v>
                </c:pt>
                <c:pt idx="134">
                  <c:v>17.08901571004241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33880"/>
        <c:axId val="413645584"/>
      </c:lineChart>
      <c:catAx>
        <c:axId val="24993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13645584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413645584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/>
                  <a:t>% s/ capital desemb.</a:t>
                </a:r>
              </a:p>
            </c:rich>
          </c:tx>
          <c:layout>
            <c:manualLayout>
              <c:xMode val="edge"/>
              <c:yMode val="edge"/>
              <c:x val="2.0833307998662318E-2"/>
              <c:y val="0.279152029073289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24993388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9352815011835904E-2"/>
          <c:y val="3.5858395739425439E-2"/>
          <c:w val="0.9206422594611573"/>
          <c:h val="0.7755035343593410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3645192"/>
        <c:axId val="413642448"/>
      </c:barChart>
      <c:catAx>
        <c:axId val="41364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2448"/>
        <c:crosses val="autoZero"/>
        <c:auto val="1"/>
        <c:lblAlgn val="ctr"/>
        <c:lblOffset val="100"/>
        <c:noMultiLvlLbl val="0"/>
      </c:catAx>
      <c:valAx>
        <c:axId val="413642448"/>
        <c:scaling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519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5.21800480068196E-2"/>
          <c:y val="0.89192675123102372"/>
          <c:w val="0.8870927832738863"/>
          <c:h val="6.9168402572822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0839222020324414E-2"/>
          <c:y val="5.9207492795389012E-2"/>
          <c:w val="0.9206422594611573"/>
          <c:h val="0.7897080798138873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ser>
          <c:idx val="4"/>
          <c:order val="4"/>
          <c:tx>
            <c:strRef>
              <c:f>'Cuadro 2'!$AE$7</c:f>
              <c:strCache>
                <c:ptCount val="1"/>
                <c:pt idx="0">
                  <c:v>Impuestos exportación_x000d__x000d_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2'!$AE$8:$AE$142</c:f>
              <c:numCache>
                <c:formatCode>0</c:formatCode>
                <c:ptCount val="135"/>
                <c:pt idx="0">
                  <c:v>91.870830688745173</c:v>
                </c:pt>
                <c:pt idx="1">
                  <c:v>85.701130085874127</c:v>
                </c:pt>
                <c:pt idx="2">
                  <c:v>71.735675644662734</c:v>
                </c:pt>
                <c:pt idx="3">
                  <c:v>54.163562590129224</c:v>
                </c:pt>
                <c:pt idx="4">
                  <c:v>42.15919051413838</c:v>
                </c:pt>
                <c:pt idx="5">
                  <c:v>34.402501177375882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16.102981941809549</c:v>
                </c:pt>
                <c:pt idx="10">
                  <c:v>28.196506722278389</c:v>
                </c:pt>
                <c:pt idx="11">
                  <c:v>22.30330288724063</c:v>
                </c:pt>
                <c:pt idx="12">
                  <c:v>26.489856686933301</c:v>
                </c:pt>
                <c:pt idx="13">
                  <c:v>24.593748252919969</c:v>
                </c:pt>
                <c:pt idx="14">
                  <c:v>22.007245965812551</c:v>
                </c:pt>
                <c:pt idx="15">
                  <c:v>23.48734488668951</c:v>
                </c:pt>
                <c:pt idx="16">
                  <c:v>25.090823291590109</c:v>
                </c:pt>
                <c:pt idx="17">
                  <c:v>68.580217000212798</c:v>
                </c:pt>
                <c:pt idx="18">
                  <c:v>47.329394156116003</c:v>
                </c:pt>
                <c:pt idx="19">
                  <c:v>80.214588992641708</c:v>
                </c:pt>
                <c:pt idx="20">
                  <c:v>69.511614735145585</c:v>
                </c:pt>
                <c:pt idx="21">
                  <c:v>63.836832226748427</c:v>
                </c:pt>
                <c:pt idx="22">
                  <c:v>59.358353790721743</c:v>
                </c:pt>
                <c:pt idx="23">
                  <c:v>56.492025078501221</c:v>
                </c:pt>
                <c:pt idx="24">
                  <c:v>9.6840858777213568E-4</c:v>
                </c:pt>
                <c:pt idx="25">
                  <c:v>9.4809922595403423E-4</c:v>
                </c:pt>
                <c:pt idx="26">
                  <c:v>9.3795760653143673E-4</c:v>
                </c:pt>
                <c:pt idx="27">
                  <c:v>8.854614556713323E-4</c:v>
                </c:pt>
                <c:pt idx="28">
                  <c:v>8.525492576646225E-2</c:v>
                </c:pt>
                <c:pt idx="29">
                  <c:v>7.660557735327013E-2</c:v>
                </c:pt>
                <c:pt idx="30">
                  <c:v>4.0826483020024319E-2</c:v>
                </c:pt>
                <c:pt idx="31">
                  <c:v>1.7651774659656341</c:v>
                </c:pt>
                <c:pt idx="32">
                  <c:v>0.14865739282103713</c:v>
                </c:pt>
                <c:pt idx="33">
                  <c:v>3.4800430481763213E-2</c:v>
                </c:pt>
                <c:pt idx="34">
                  <c:v>0.13256802120813693</c:v>
                </c:pt>
                <c:pt idx="35">
                  <c:v>0.10404021221640702</c:v>
                </c:pt>
                <c:pt idx="36">
                  <c:v>263.71988659748467</c:v>
                </c:pt>
                <c:pt idx="37">
                  <c:v>374.21344680533218</c:v>
                </c:pt>
                <c:pt idx="38">
                  <c:v>466.66920943263625</c:v>
                </c:pt>
                <c:pt idx="39">
                  <c:v>224.59737909929041</c:v>
                </c:pt>
                <c:pt idx="40">
                  <c:v>146.69122359643879</c:v>
                </c:pt>
                <c:pt idx="41">
                  <c:v>162.20310409584314</c:v>
                </c:pt>
                <c:pt idx="42">
                  <c:v>248.55465669320964</c:v>
                </c:pt>
                <c:pt idx="43">
                  <c:v>309.09108920896875</c:v>
                </c:pt>
                <c:pt idx="44">
                  <c:v>123.5443880082498</c:v>
                </c:pt>
                <c:pt idx="45">
                  <c:v>77.370130555492125</c:v>
                </c:pt>
                <c:pt idx="46">
                  <c:v>193.37987367190991</c:v>
                </c:pt>
                <c:pt idx="47">
                  <c:v>122.47221475933785</c:v>
                </c:pt>
                <c:pt idx="48">
                  <c:v>62.686134902585835</c:v>
                </c:pt>
                <c:pt idx="49">
                  <c:v>18.71621823638381</c:v>
                </c:pt>
                <c:pt idx="50">
                  <c:v>16.474623304541169</c:v>
                </c:pt>
                <c:pt idx="51">
                  <c:v>1.5988461719711866</c:v>
                </c:pt>
                <c:pt idx="52">
                  <c:v>0.56854765118311035</c:v>
                </c:pt>
                <c:pt idx="53">
                  <c:v>0.86162165301741167</c:v>
                </c:pt>
                <c:pt idx="54">
                  <c:v>0.62156299332485698</c:v>
                </c:pt>
                <c:pt idx="55">
                  <c:v>0.34467629199087341</c:v>
                </c:pt>
                <c:pt idx="56">
                  <c:v>0.36979338115302002</c:v>
                </c:pt>
                <c:pt idx="57">
                  <c:v>0.69808724179099269</c:v>
                </c:pt>
                <c:pt idx="58">
                  <c:v>1.1859762474735485</c:v>
                </c:pt>
                <c:pt idx="59">
                  <c:v>0.38966565195632402</c:v>
                </c:pt>
                <c:pt idx="60">
                  <c:v>0.16639229503407504</c:v>
                </c:pt>
                <c:pt idx="61">
                  <c:v>1.2704489058858211E-2</c:v>
                </c:pt>
                <c:pt idx="62">
                  <c:v>1.7092593562813604E-2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10.7514579921448</c:v>
                </c:pt>
                <c:pt idx="74">
                  <c:v>2019.2853270806756</c:v>
                </c:pt>
                <c:pt idx="75">
                  <c:v>1185.7719459390103</c:v>
                </c:pt>
                <c:pt idx="76">
                  <c:v>213.74024577803223</c:v>
                </c:pt>
                <c:pt idx="77">
                  <c:v>2197.7538828965871</c:v>
                </c:pt>
                <c:pt idx="78">
                  <c:v>3034.6798672040168</c:v>
                </c:pt>
                <c:pt idx="79">
                  <c:v>1507.7972304272359</c:v>
                </c:pt>
                <c:pt idx="80">
                  <c:v>907.17900065473805</c:v>
                </c:pt>
                <c:pt idx="81">
                  <c:v>791.3792760020043</c:v>
                </c:pt>
                <c:pt idx="82">
                  <c:v>521.55794298372882</c:v>
                </c:pt>
                <c:pt idx="83">
                  <c:v>751.15316881728438</c:v>
                </c:pt>
                <c:pt idx="84">
                  <c:v>877.154229625977</c:v>
                </c:pt>
                <c:pt idx="85">
                  <c:v>3298.5098065677107</c:v>
                </c:pt>
                <c:pt idx="86">
                  <c:v>2599.6003878189599</c:v>
                </c:pt>
                <c:pt idx="87">
                  <c:v>2042.1273459471099</c:v>
                </c:pt>
                <c:pt idx="88">
                  <c:v>2014.9489365596548</c:v>
                </c:pt>
                <c:pt idx="89">
                  <c:v>2277.6894572688188</c:v>
                </c:pt>
                <c:pt idx="90">
                  <c:v>3628.2078409030569</c:v>
                </c:pt>
                <c:pt idx="91">
                  <c:v>4484.9666280844331</c:v>
                </c:pt>
                <c:pt idx="92">
                  <c:v>2871.2306882847006</c:v>
                </c:pt>
                <c:pt idx="93">
                  <c:v>2280.8634274739043</c:v>
                </c:pt>
                <c:pt idx="94">
                  <c:v>4524.5925482347448</c:v>
                </c:pt>
                <c:pt idx="95">
                  <c:v>1430.6907428434008</c:v>
                </c:pt>
                <c:pt idx="96">
                  <c:v>193.33407623213981</c:v>
                </c:pt>
                <c:pt idx="97">
                  <c:v>101.2368853447927</c:v>
                </c:pt>
                <c:pt idx="98">
                  <c:v>280.54942697622062</c:v>
                </c:pt>
                <c:pt idx="99">
                  <c:v>541.94020856090287</c:v>
                </c:pt>
                <c:pt idx="100">
                  <c:v>1808.262254494334</c:v>
                </c:pt>
                <c:pt idx="101">
                  <c:v>5040.5284402531852</c:v>
                </c:pt>
                <c:pt idx="102">
                  <c:v>4223.0074361447896</c:v>
                </c:pt>
                <c:pt idx="103">
                  <c:v>7004.858655306517</c:v>
                </c:pt>
                <c:pt idx="104">
                  <c:v>3624.3871497923169</c:v>
                </c:pt>
                <c:pt idx="105">
                  <c:v>1012.2954777797856</c:v>
                </c:pt>
                <c:pt idx="106">
                  <c:v>789.80412855600014</c:v>
                </c:pt>
                <c:pt idx="107">
                  <c:v>8996.6269494062071</c:v>
                </c:pt>
                <c:pt idx="108">
                  <c:v>4292.0868803537296</c:v>
                </c:pt>
                <c:pt idx="109">
                  <c:v>1141.2835703217406</c:v>
                </c:pt>
                <c:pt idx="110">
                  <c:v>110.11934275695774</c:v>
                </c:pt>
                <c:pt idx="111">
                  <c:v>41.086217252873872</c:v>
                </c:pt>
                <c:pt idx="112">
                  <c:v>48.539980981647872</c:v>
                </c:pt>
                <c:pt idx="113">
                  <c:v>44.020063277219798</c:v>
                </c:pt>
                <c:pt idx="114">
                  <c:v>41.021537359212722</c:v>
                </c:pt>
                <c:pt idx="115">
                  <c:v>8.744108367615663</c:v>
                </c:pt>
                <c:pt idx="116">
                  <c:v>40.431983769489896</c:v>
                </c:pt>
                <c:pt idx="117">
                  <c:v>36.526119318146613</c:v>
                </c:pt>
                <c:pt idx="118">
                  <c:v>47.196660821490646</c:v>
                </c:pt>
                <c:pt idx="119">
                  <c:v>77.52008638580034</c:v>
                </c:pt>
                <c:pt idx="120">
                  <c:v>3729.6365799386081</c:v>
                </c:pt>
                <c:pt idx="121">
                  <c:v>7388.6641242120131</c:v>
                </c:pt>
                <c:pt idx="122">
                  <c:v>7478</c:v>
                </c:pt>
                <c:pt idx="123">
                  <c:v>7435.2004097578128</c:v>
                </c:pt>
                <c:pt idx="124">
                  <c:v>7875.5661082414254</c:v>
                </c:pt>
                <c:pt idx="125">
                  <c:v>10788.14080008497</c:v>
                </c:pt>
                <c:pt idx="126">
                  <c:v>13065.546189935789</c:v>
                </c:pt>
                <c:pt idx="127">
                  <c:v>10789.634126572806</c:v>
                </c:pt>
                <c:pt idx="128">
                  <c:v>12764.312219796089</c:v>
                </c:pt>
                <c:pt idx="129">
                  <c:v>11963.704205792475</c:v>
                </c:pt>
                <c:pt idx="130">
                  <c:v>13299.766411425009</c:v>
                </c:pt>
                <c:pt idx="131">
                  <c:v>8517.8039571369463</c:v>
                </c:pt>
                <c:pt idx="132">
                  <c:v>9581.947332289019</c:v>
                </c:pt>
                <c:pt idx="133">
                  <c:v>7634.1125065784754</c:v>
                </c:pt>
                <c:pt idx="134">
                  <c:v>4855.1269445027456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3647544"/>
        <c:axId val="413640096"/>
      </c:barChart>
      <c:catAx>
        <c:axId val="41364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0096"/>
        <c:crosses val="autoZero"/>
        <c:auto val="1"/>
        <c:lblAlgn val="ctr"/>
        <c:lblOffset val="100"/>
        <c:noMultiLvlLbl val="0"/>
      </c:catAx>
      <c:valAx>
        <c:axId val="413640096"/>
        <c:scaling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7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5.21800480068196E-2"/>
          <c:y val="0.89192675123102372"/>
          <c:w val="0.8870927832738863"/>
          <c:h val="6.9168402572822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02868119745915E-2"/>
          <c:y val="7.4648533393636599E-2"/>
          <c:w val="0.85593518201529228"/>
          <c:h val="0.77265015956011762"/>
        </c:manualLayout>
      </c:layout>
      <c:lineChart>
        <c:grouping val="standard"/>
        <c:varyColors val="0"/>
        <c:ser>
          <c:idx val="1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'[1]tipo de cambio'!$A$12:$A$146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'[1]tipo de cambio'!$U$12:$U$146</c:f>
              <c:numCache>
                <c:formatCode>General</c:formatCode>
                <c:ptCount val="13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v>por IPC + product. trabajo dde. 1935</c:v>
          </c:tx>
          <c:spPr>
            <a:ln w="28575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numRef>
              <c:f>'[1]tipo de cambio'!$A$12:$A$146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'[1]tipo de cambio'!$CB$12:$CB$146</c:f>
              <c:numCache>
                <c:formatCode>0.0</c:formatCode>
                <c:ptCount val="135"/>
                <c:pt idx="0">
                  <c:v>137.58607118043201</c:v>
                </c:pt>
                <c:pt idx="1">
                  <c:v>136.33323431372224</c:v>
                </c:pt>
                <c:pt idx="2">
                  <c:v>154.48738791086583</c:v>
                </c:pt>
                <c:pt idx="3">
                  <c:v>108.2334234149511</c:v>
                </c:pt>
                <c:pt idx="4">
                  <c:v>114.6843023451151</c:v>
                </c:pt>
                <c:pt idx="5">
                  <c:v>138.83459537913203</c:v>
                </c:pt>
                <c:pt idx="6">
                  <c:v>135.81388666992262</c:v>
                </c:pt>
                <c:pt idx="7">
                  <c:v>122.80378614614015</c:v>
                </c:pt>
                <c:pt idx="8">
                  <c:v>110.42953344799902</c:v>
                </c:pt>
                <c:pt idx="9">
                  <c:v>84.496258801077346</c:v>
                </c:pt>
                <c:pt idx="10">
                  <c:v>95.47689163011178</c:v>
                </c:pt>
                <c:pt idx="11">
                  <c:v>101.19616339679378</c:v>
                </c:pt>
                <c:pt idx="12">
                  <c:v>100.55333784590586</c:v>
                </c:pt>
                <c:pt idx="13">
                  <c:v>113.18403217615467</c:v>
                </c:pt>
                <c:pt idx="14">
                  <c:v>129.383921602855</c:v>
                </c:pt>
                <c:pt idx="15">
                  <c:v>136.24846216446011</c:v>
                </c:pt>
                <c:pt idx="16">
                  <c:v>134.25626891626479</c:v>
                </c:pt>
                <c:pt idx="17">
                  <c:v>140.732424932356</c:v>
                </c:pt>
                <c:pt idx="18">
                  <c:v>149.46195766209001</c:v>
                </c:pt>
                <c:pt idx="19">
                  <c:v>142.47318419502344</c:v>
                </c:pt>
                <c:pt idx="20">
                  <c:v>138.28570566272271</c:v>
                </c:pt>
                <c:pt idx="21">
                  <c:v>128.15132799252288</c:v>
                </c:pt>
                <c:pt idx="22">
                  <c:v>129.90342140016199</c:v>
                </c:pt>
                <c:pt idx="23">
                  <c:v>136.4016932523372</c:v>
                </c:pt>
                <c:pt idx="24">
                  <c:v>139.82302934550449</c:v>
                </c:pt>
                <c:pt idx="25">
                  <c:v>134.18427262513862</c:v>
                </c:pt>
                <c:pt idx="26">
                  <c:v>144.1163955705413</c:v>
                </c:pt>
                <c:pt idx="27">
                  <c:v>152.66059136227111</c:v>
                </c:pt>
                <c:pt idx="28">
                  <c:v>149.36980946616544</c:v>
                </c:pt>
                <c:pt idx="29">
                  <c:v>150.81891108477461</c:v>
                </c:pt>
                <c:pt idx="30">
                  <c:v>151.5068825392585</c:v>
                </c:pt>
                <c:pt idx="31">
                  <c:v>152.23352986475635</c:v>
                </c:pt>
                <c:pt idx="32">
                  <c:v>150.82598813001349</c:v>
                </c:pt>
                <c:pt idx="33">
                  <c:v>159.06807092243278</c:v>
                </c:pt>
                <c:pt idx="34">
                  <c:v>160.63772053560658</c:v>
                </c:pt>
                <c:pt idx="35">
                  <c:v>165.56915507953889</c:v>
                </c:pt>
                <c:pt idx="36">
                  <c:v>180.10854025331099</c:v>
                </c:pt>
                <c:pt idx="37">
                  <c:v>143.76768438510743</c:v>
                </c:pt>
                <c:pt idx="38">
                  <c:v>131.8892066938752</c:v>
                </c:pt>
                <c:pt idx="39">
                  <c:v>105.86047834925365</c:v>
                </c:pt>
                <c:pt idx="40">
                  <c:v>107.5541553003017</c:v>
                </c:pt>
                <c:pt idx="41">
                  <c:v>99.074200989831027</c:v>
                </c:pt>
                <c:pt idx="42">
                  <c:v>100.3229504837183</c:v>
                </c:pt>
                <c:pt idx="43">
                  <c:v>112.0740598971187</c:v>
                </c:pt>
                <c:pt idx="44">
                  <c:v>108.397977761066</c:v>
                </c:pt>
                <c:pt idx="45">
                  <c:v>114.0469130114995</c:v>
                </c:pt>
                <c:pt idx="46">
                  <c:v>115.10568167541948</c:v>
                </c:pt>
                <c:pt idx="47">
                  <c:v>114.62091961998418</c:v>
                </c:pt>
                <c:pt idx="48">
                  <c:v>103.55270244271684</c:v>
                </c:pt>
                <c:pt idx="49">
                  <c:v>77.612773024441964</c:v>
                </c:pt>
                <c:pt idx="50">
                  <c:v>68.681909849809969</c:v>
                </c:pt>
                <c:pt idx="51">
                  <c:v>86.942110457554378</c:v>
                </c:pt>
                <c:pt idx="52">
                  <c:v>81.201423038762897</c:v>
                </c:pt>
                <c:pt idx="53">
                  <c:v>81.948373810479637</c:v>
                </c:pt>
                <c:pt idx="54">
                  <c:v>97.695424198014507</c:v>
                </c:pt>
                <c:pt idx="55">
                  <c:v>94.738485387225609</c:v>
                </c:pt>
                <c:pt idx="56">
                  <c:v>86.117962930935803</c:v>
                </c:pt>
                <c:pt idx="57">
                  <c:v>88.577886318474924</c:v>
                </c:pt>
                <c:pt idx="58">
                  <c:v>99.027674128143644</c:v>
                </c:pt>
                <c:pt idx="59">
                  <c:v>106.65991787409286</c:v>
                </c:pt>
                <c:pt idx="60">
                  <c:v>105.9950695162462</c:v>
                </c:pt>
                <c:pt idx="61">
                  <c:v>116.06565498403305</c:v>
                </c:pt>
                <c:pt idx="62">
                  <c:v>122.0294376912143</c:v>
                </c:pt>
                <c:pt idx="63">
                  <c:v>142.06214469415335</c:v>
                </c:pt>
                <c:pt idx="64">
                  <c:v>129.87322173548361</c:v>
                </c:pt>
                <c:pt idx="65">
                  <c:v>124.69367837452715</c:v>
                </c:pt>
                <c:pt idx="66">
                  <c:v>136.22238666709083</c:v>
                </c:pt>
                <c:pt idx="67">
                  <c:v>192.55923364615131</c:v>
                </c:pt>
                <c:pt idx="68">
                  <c:v>202.82524625555348</c:v>
                </c:pt>
                <c:pt idx="69">
                  <c:v>197.14806831565659</c:v>
                </c:pt>
                <c:pt idx="70">
                  <c:v>240.66403069621842</c:v>
                </c:pt>
                <c:pt idx="71">
                  <c:v>300.96615605315674</c:v>
                </c:pt>
                <c:pt idx="72">
                  <c:v>295.83843698511345</c:v>
                </c:pt>
                <c:pt idx="73">
                  <c:v>244.61368300482769</c:v>
                </c:pt>
                <c:pt idx="74">
                  <c:v>104.70554281078783</c:v>
                </c:pt>
                <c:pt idx="75">
                  <c:v>124.17364693642031</c:v>
                </c:pt>
                <c:pt idx="76">
                  <c:v>153.95818030599381</c:v>
                </c:pt>
                <c:pt idx="77">
                  <c:v>83.307740833294147</c:v>
                </c:pt>
                <c:pt idx="78">
                  <c:v>93.014006022924477</c:v>
                </c:pt>
                <c:pt idx="79">
                  <c:v>96.301580222888788</c:v>
                </c:pt>
                <c:pt idx="80">
                  <c:v>95.902357419995568</c:v>
                </c:pt>
                <c:pt idx="81">
                  <c:v>99.720266251688955</c:v>
                </c:pt>
                <c:pt idx="82">
                  <c:v>114.2378838064075</c:v>
                </c:pt>
                <c:pt idx="83">
                  <c:v>115.95148609587802</c:v>
                </c:pt>
                <c:pt idx="84">
                  <c:v>121.37648226941758</c:v>
                </c:pt>
                <c:pt idx="85">
                  <c:v>100.04380822794502</c:v>
                </c:pt>
                <c:pt idx="86">
                  <c:v>101.93852123774732</c:v>
                </c:pt>
                <c:pt idx="87">
                  <c:v>96.469281473560784</c:v>
                </c:pt>
                <c:pt idx="88">
                  <c:v>95.535253086268227</c:v>
                </c:pt>
                <c:pt idx="89">
                  <c:v>104.97030230501058</c:v>
                </c:pt>
                <c:pt idx="90">
                  <c:v>94.128343130370098</c:v>
                </c:pt>
                <c:pt idx="91">
                  <c:v>132.21279255601331</c:v>
                </c:pt>
                <c:pt idx="92">
                  <c:v>147.08351964579131</c:v>
                </c:pt>
                <c:pt idx="93">
                  <c:v>147.08868041129364</c:v>
                </c:pt>
                <c:pt idx="94">
                  <c:v>110.74811011419648</c:v>
                </c:pt>
                <c:pt idx="95">
                  <c:v>120.13810639468726</c:v>
                </c:pt>
                <c:pt idx="96">
                  <c:v>160.8252777630382</c:v>
                </c:pt>
                <c:pt idx="97">
                  <c:v>189.39282819083101</c:v>
                </c:pt>
                <c:pt idx="98">
                  <c:v>229.32388582993374</c:v>
                </c:pt>
                <c:pt idx="99">
                  <c:v>187.44385381595018</c:v>
                </c:pt>
                <c:pt idx="100">
                  <c:v>96.421059501829916</c:v>
                </c:pt>
                <c:pt idx="101">
                  <c:v>85.690164934010426</c:v>
                </c:pt>
                <c:pt idx="102">
                  <c:v>97.211095384263857</c:v>
                </c:pt>
                <c:pt idx="103">
                  <c:v>90.317004896968484</c:v>
                </c:pt>
                <c:pt idx="104">
                  <c:v>95.943027925324543</c:v>
                </c:pt>
                <c:pt idx="105">
                  <c:v>95.042545598734577</c:v>
                </c:pt>
                <c:pt idx="106">
                  <c:v>111.2262906576881</c:v>
                </c:pt>
                <c:pt idx="107">
                  <c:v>75.529906280918965</c:v>
                </c:pt>
                <c:pt idx="108">
                  <c:v>163.1675685146503</c:v>
                </c:pt>
                <c:pt idx="109">
                  <c:v>176.93118999576541</c:v>
                </c:pt>
                <c:pt idx="110">
                  <c:v>192.3029634179203</c:v>
                </c:pt>
                <c:pt idx="111">
                  <c:v>199.68045108481263</c:v>
                </c:pt>
                <c:pt idx="112">
                  <c:v>198.7685484647198</c:v>
                </c:pt>
                <c:pt idx="113">
                  <c:v>209.49557933440317</c:v>
                </c:pt>
                <c:pt idx="114">
                  <c:v>190.7770535521343</c:v>
                </c:pt>
                <c:pt idx="115">
                  <c:v>183.66049054221943</c:v>
                </c:pt>
                <c:pt idx="116">
                  <c:v>186.015522351524</c:v>
                </c:pt>
                <c:pt idx="117">
                  <c:v>200.55663461377699</c:v>
                </c:pt>
                <c:pt idx="118">
                  <c:v>180.96590567684115</c:v>
                </c:pt>
                <c:pt idx="119">
                  <c:v>185.54041736909801</c:v>
                </c:pt>
                <c:pt idx="120">
                  <c:v>79.135456424621594</c:v>
                </c:pt>
                <c:pt idx="121">
                  <c:v>90.003745968652353</c:v>
                </c:pt>
                <c:pt idx="122">
                  <c:v>90.592001632000631</c:v>
                </c:pt>
                <c:pt idx="123">
                  <c:v>97.644403063678126</c:v>
                </c:pt>
                <c:pt idx="124">
                  <c:v>96.672835292334554</c:v>
                </c:pt>
                <c:pt idx="125">
                  <c:v>107.18139801607161</c:v>
                </c:pt>
                <c:pt idx="126">
                  <c:v>122.67071160506838</c:v>
                </c:pt>
                <c:pt idx="127">
                  <c:v>118.5987215069474</c:v>
                </c:pt>
                <c:pt idx="128">
                  <c:v>144.059402680246</c:v>
                </c:pt>
                <c:pt idx="129">
                  <c:v>157.14985239307396</c:v>
                </c:pt>
                <c:pt idx="130">
                  <c:v>175.58206516621959</c:v>
                </c:pt>
                <c:pt idx="131">
                  <c:v>176.13504802672531</c:v>
                </c:pt>
                <c:pt idx="132">
                  <c:v>164.60773071454756</c:v>
                </c:pt>
                <c:pt idx="133">
                  <c:v>177.52509258141851</c:v>
                </c:pt>
                <c:pt idx="134">
                  <c:v>158.28483556026478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644408"/>
        <c:axId val="413642840"/>
      </c:lineChart>
      <c:catAx>
        <c:axId val="4136444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13642840"/>
        <c:crosses val="autoZero"/>
        <c:auto val="0"/>
        <c:lblAlgn val="ctr"/>
        <c:lblOffset val="100"/>
        <c:tickLblSkip val="10"/>
        <c:tickMarkSkip val="5"/>
        <c:noMultiLvlLbl val="0"/>
      </c:catAx>
      <c:valAx>
        <c:axId val="413642840"/>
        <c:scaling>
          <c:orientation val="minMax"/>
          <c:max val="350"/>
          <c:min val="5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900"/>
                  <a:t>1959/72=100</a:t>
                </a:r>
              </a:p>
            </c:rich>
          </c:tx>
          <c:layout>
            <c:manualLayout>
              <c:xMode val="edge"/>
              <c:yMode val="edge"/>
              <c:x val="1.1494245911568706E-2"/>
              <c:y val="0.3578958670836003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1364440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0839222020324414E-2"/>
          <c:y val="5.9207492795389012E-2"/>
          <c:w val="0.9206422594611573"/>
          <c:h val="0.795389897995705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ser>
          <c:idx val="4"/>
          <c:order val="4"/>
          <c:tx>
            <c:strRef>
              <c:f>'Cuadro 2'!$AE$7</c:f>
              <c:strCache>
                <c:ptCount val="1"/>
                <c:pt idx="0">
                  <c:v>Impuestos exportación_x000d__x000d_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2'!$AE$8:$AE$142</c:f>
              <c:numCache>
                <c:formatCode>0</c:formatCode>
                <c:ptCount val="135"/>
                <c:pt idx="0">
                  <c:v>91.870830688745173</c:v>
                </c:pt>
                <c:pt idx="1">
                  <c:v>85.701130085874127</c:v>
                </c:pt>
                <c:pt idx="2">
                  <c:v>71.735675644662734</c:v>
                </c:pt>
                <c:pt idx="3">
                  <c:v>54.163562590129224</c:v>
                </c:pt>
                <c:pt idx="4">
                  <c:v>42.15919051413838</c:v>
                </c:pt>
                <c:pt idx="5">
                  <c:v>34.402501177375882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16.102981941809549</c:v>
                </c:pt>
                <c:pt idx="10">
                  <c:v>28.196506722278389</c:v>
                </c:pt>
                <c:pt idx="11">
                  <c:v>22.30330288724063</c:v>
                </c:pt>
                <c:pt idx="12">
                  <c:v>26.489856686933301</c:v>
                </c:pt>
                <c:pt idx="13">
                  <c:v>24.593748252919969</c:v>
                </c:pt>
                <c:pt idx="14">
                  <c:v>22.007245965812551</c:v>
                </c:pt>
                <c:pt idx="15">
                  <c:v>23.48734488668951</c:v>
                </c:pt>
                <c:pt idx="16">
                  <c:v>25.090823291590109</c:v>
                </c:pt>
                <c:pt idx="17">
                  <c:v>68.580217000212798</c:v>
                </c:pt>
                <c:pt idx="18">
                  <c:v>47.329394156116003</c:v>
                </c:pt>
                <c:pt idx="19">
                  <c:v>80.214588992641708</c:v>
                </c:pt>
                <c:pt idx="20">
                  <c:v>69.511614735145585</c:v>
                </c:pt>
                <c:pt idx="21">
                  <c:v>63.836832226748427</c:v>
                </c:pt>
                <c:pt idx="22">
                  <c:v>59.358353790721743</c:v>
                </c:pt>
                <c:pt idx="23">
                  <c:v>56.492025078501221</c:v>
                </c:pt>
                <c:pt idx="24">
                  <c:v>9.6840858777213568E-4</c:v>
                </c:pt>
                <c:pt idx="25">
                  <c:v>9.4809922595403423E-4</c:v>
                </c:pt>
                <c:pt idx="26">
                  <c:v>9.3795760653143673E-4</c:v>
                </c:pt>
                <c:pt idx="27">
                  <c:v>8.854614556713323E-4</c:v>
                </c:pt>
                <c:pt idx="28">
                  <c:v>8.525492576646225E-2</c:v>
                </c:pt>
                <c:pt idx="29">
                  <c:v>7.660557735327013E-2</c:v>
                </c:pt>
                <c:pt idx="30">
                  <c:v>4.0826483020024319E-2</c:v>
                </c:pt>
                <c:pt idx="31">
                  <c:v>1.7651774659656341</c:v>
                </c:pt>
                <c:pt idx="32">
                  <c:v>0.14865739282103713</c:v>
                </c:pt>
                <c:pt idx="33">
                  <c:v>3.4800430481763213E-2</c:v>
                </c:pt>
                <c:pt idx="34">
                  <c:v>0.13256802120813693</c:v>
                </c:pt>
                <c:pt idx="35">
                  <c:v>0.10404021221640702</c:v>
                </c:pt>
                <c:pt idx="36">
                  <c:v>263.71988659748467</c:v>
                </c:pt>
                <c:pt idx="37">
                  <c:v>374.21344680533218</c:v>
                </c:pt>
                <c:pt idx="38">
                  <c:v>466.66920943263625</c:v>
                </c:pt>
                <c:pt idx="39">
                  <c:v>224.59737909929041</c:v>
                </c:pt>
                <c:pt idx="40">
                  <c:v>146.69122359643879</c:v>
                </c:pt>
                <c:pt idx="41">
                  <c:v>162.20310409584314</c:v>
                </c:pt>
                <c:pt idx="42">
                  <c:v>248.55465669320964</c:v>
                </c:pt>
                <c:pt idx="43">
                  <c:v>309.09108920896875</c:v>
                </c:pt>
                <c:pt idx="44">
                  <c:v>123.5443880082498</c:v>
                </c:pt>
                <c:pt idx="45">
                  <c:v>77.370130555492125</c:v>
                </c:pt>
                <c:pt idx="46">
                  <c:v>193.37987367190991</c:v>
                </c:pt>
                <c:pt idx="47">
                  <c:v>122.47221475933785</c:v>
                </c:pt>
                <c:pt idx="48">
                  <c:v>62.686134902585835</c:v>
                </c:pt>
                <c:pt idx="49">
                  <c:v>18.71621823638381</c:v>
                </c:pt>
                <c:pt idx="50">
                  <c:v>16.474623304541169</c:v>
                </c:pt>
                <c:pt idx="51">
                  <c:v>1.5988461719711866</c:v>
                </c:pt>
                <c:pt idx="52">
                  <c:v>0.56854765118311035</c:v>
                </c:pt>
                <c:pt idx="53">
                  <c:v>0.86162165301741167</c:v>
                </c:pt>
                <c:pt idx="54">
                  <c:v>0.62156299332485698</c:v>
                </c:pt>
                <c:pt idx="55">
                  <c:v>0.34467629199087341</c:v>
                </c:pt>
                <c:pt idx="56">
                  <c:v>0.36979338115302002</c:v>
                </c:pt>
                <c:pt idx="57">
                  <c:v>0.69808724179099269</c:v>
                </c:pt>
                <c:pt idx="58">
                  <c:v>1.1859762474735485</c:v>
                </c:pt>
                <c:pt idx="59">
                  <c:v>0.38966565195632402</c:v>
                </c:pt>
                <c:pt idx="60">
                  <c:v>0.16639229503407504</c:v>
                </c:pt>
                <c:pt idx="61">
                  <c:v>1.2704489058858211E-2</c:v>
                </c:pt>
                <c:pt idx="62">
                  <c:v>1.7092593562813604E-2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10.7514579921448</c:v>
                </c:pt>
                <c:pt idx="74">
                  <c:v>2019.2853270806756</c:v>
                </c:pt>
                <c:pt idx="75">
                  <c:v>1185.7719459390103</c:v>
                </c:pt>
                <c:pt idx="76">
                  <c:v>213.74024577803223</c:v>
                </c:pt>
                <c:pt idx="77">
                  <c:v>2197.7538828965871</c:v>
                </c:pt>
                <c:pt idx="78">
                  <c:v>3034.6798672040168</c:v>
                </c:pt>
                <c:pt idx="79">
                  <c:v>1507.7972304272359</c:v>
                </c:pt>
                <c:pt idx="80">
                  <c:v>907.17900065473805</c:v>
                </c:pt>
                <c:pt idx="81">
                  <c:v>791.3792760020043</c:v>
                </c:pt>
                <c:pt idx="82">
                  <c:v>521.55794298372882</c:v>
                </c:pt>
                <c:pt idx="83">
                  <c:v>751.15316881728438</c:v>
                </c:pt>
                <c:pt idx="84">
                  <c:v>877.154229625977</c:v>
                </c:pt>
                <c:pt idx="85">
                  <c:v>3298.5098065677107</c:v>
                </c:pt>
                <c:pt idx="86">
                  <c:v>2599.6003878189599</c:v>
                </c:pt>
                <c:pt idx="87">
                  <c:v>2042.1273459471099</c:v>
                </c:pt>
                <c:pt idx="88">
                  <c:v>2014.9489365596548</c:v>
                </c:pt>
                <c:pt idx="89">
                  <c:v>2277.6894572688188</c:v>
                </c:pt>
                <c:pt idx="90">
                  <c:v>3628.2078409030569</c:v>
                </c:pt>
                <c:pt idx="91">
                  <c:v>4484.9666280844331</c:v>
                </c:pt>
                <c:pt idx="92">
                  <c:v>2871.2306882847006</c:v>
                </c:pt>
                <c:pt idx="93">
                  <c:v>2280.8634274739043</c:v>
                </c:pt>
                <c:pt idx="94">
                  <c:v>4524.5925482347448</c:v>
                </c:pt>
                <c:pt idx="95">
                  <c:v>1430.6907428434008</c:v>
                </c:pt>
                <c:pt idx="96">
                  <c:v>193.33407623213981</c:v>
                </c:pt>
                <c:pt idx="97">
                  <c:v>101.2368853447927</c:v>
                </c:pt>
                <c:pt idx="98">
                  <c:v>280.54942697622062</c:v>
                </c:pt>
                <c:pt idx="99">
                  <c:v>541.94020856090287</c:v>
                </c:pt>
                <c:pt idx="100">
                  <c:v>1808.262254494334</c:v>
                </c:pt>
                <c:pt idx="101">
                  <c:v>5040.5284402531852</c:v>
                </c:pt>
                <c:pt idx="102">
                  <c:v>4223.0074361447896</c:v>
                </c:pt>
                <c:pt idx="103">
                  <c:v>7004.858655306517</c:v>
                </c:pt>
                <c:pt idx="104">
                  <c:v>3624.3871497923169</c:v>
                </c:pt>
                <c:pt idx="105">
                  <c:v>1012.2954777797856</c:v>
                </c:pt>
                <c:pt idx="106">
                  <c:v>789.80412855600014</c:v>
                </c:pt>
                <c:pt idx="107">
                  <c:v>8996.6269494062071</c:v>
                </c:pt>
                <c:pt idx="108">
                  <c:v>4292.0868803537296</c:v>
                </c:pt>
                <c:pt idx="109">
                  <c:v>1141.2835703217406</c:v>
                </c:pt>
                <c:pt idx="110">
                  <c:v>110.11934275695774</c:v>
                </c:pt>
                <c:pt idx="111">
                  <c:v>41.086217252873872</c:v>
                </c:pt>
                <c:pt idx="112">
                  <c:v>48.539980981647872</c:v>
                </c:pt>
                <c:pt idx="113">
                  <c:v>44.020063277219798</c:v>
                </c:pt>
                <c:pt idx="114">
                  <c:v>41.021537359212722</c:v>
                </c:pt>
                <c:pt idx="115">
                  <c:v>8.744108367615663</c:v>
                </c:pt>
                <c:pt idx="116">
                  <c:v>40.431983769489896</c:v>
                </c:pt>
                <c:pt idx="117">
                  <c:v>36.526119318146613</c:v>
                </c:pt>
                <c:pt idx="118">
                  <c:v>47.196660821490646</c:v>
                </c:pt>
                <c:pt idx="119">
                  <c:v>77.52008638580034</c:v>
                </c:pt>
                <c:pt idx="120">
                  <c:v>3729.6365799386081</c:v>
                </c:pt>
                <c:pt idx="121">
                  <c:v>7388.6641242120131</c:v>
                </c:pt>
                <c:pt idx="122">
                  <c:v>7478</c:v>
                </c:pt>
                <c:pt idx="123">
                  <c:v>7435.2004097578128</c:v>
                </c:pt>
                <c:pt idx="124">
                  <c:v>7875.5661082414254</c:v>
                </c:pt>
                <c:pt idx="125">
                  <c:v>10788.14080008497</c:v>
                </c:pt>
                <c:pt idx="126">
                  <c:v>13065.546189935789</c:v>
                </c:pt>
                <c:pt idx="127">
                  <c:v>10789.634126572806</c:v>
                </c:pt>
                <c:pt idx="128">
                  <c:v>12764.312219796089</c:v>
                </c:pt>
                <c:pt idx="129">
                  <c:v>11963.704205792475</c:v>
                </c:pt>
                <c:pt idx="130">
                  <c:v>13299.766411425009</c:v>
                </c:pt>
                <c:pt idx="131">
                  <c:v>8517.8039571369463</c:v>
                </c:pt>
                <c:pt idx="132">
                  <c:v>9581.947332289019</c:v>
                </c:pt>
                <c:pt idx="133">
                  <c:v>7634.1125065784754</c:v>
                </c:pt>
                <c:pt idx="134">
                  <c:v>4855.1269445027456</c:v>
                </c:pt>
              </c:numCache>
            </c:numRef>
          </c:val>
        </c:ser>
        <c:ser>
          <c:idx val="5"/>
          <c:order val="5"/>
          <c:tx>
            <c:strRef>
              <c:f>'Cuadro 2'!$AF$7</c:f>
              <c:strCache>
                <c:ptCount val="1"/>
                <c:pt idx="0">
                  <c:v>Efecto paridad cambiaria s/ exportación_x000d_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2'!$AF$8:$AF$142</c:f>
              <c:numCache>
                <c:formatCode>0</c:formatCode>
                <c:ptCount val="135"/>
                <c:pt idx="0">
                  <c:v>592.99518349003506</c:v>
                </c:pt>
                <c:pt idx="1">
                  <c:v>578.64461454636648</c:v>
                </c:pt>
                <c:pt idx="2">
                  <c:v>849.07077149259339</c:v>
                </c:pt>
                <c:pt idx="3">
                  <c:v>184.71430647666799</c:v>
                </c:pt>
                <c:pt idx="4">
                  <c:v>280.74411930236835</c:v>
                </c:pt>
                <c:pt idx="5">
                  <c:v>700.05912664605182</c:v>
                </c:pt>
                <c:pt idx="6">
                  <c:v>609.01756800867838</c:v>
                </c:pt>
                <c:pt idx="7">
                  <c:v>325.12144896461649</c:v>
                </c:pt>
                <c:pt idx="8">
                  <c:v>184.84599287097018</c:v>
                </c:pt>
                <c:pt idx="9">
                  <c:v>-288.27428894332195</c:v>
                </c:pt>
                <c:pt idx="10">
                  <c:v>-70.636258545013703</c:v>
                </c:pt>
                <c:pt idx="11">
                  <c:v>11.673461293178145</c:v>
                </c:pt>
                <c:pt idx="12">
                  <c:v>5.6353146491138046</c:v>
                </c:pt>
                <c:pt idx="13">
                  <c:v>157.63655907307182</c:v>
                </c:pt>
                <c:pt idx="14">
                  <c:v>353.02865829830665</c:v>
                </c:pt>
                <c:pt idx="15">
                  <c:v>351.86872519241132</c:v>
                </c:pt>
                <c:pt idx="16">
                  <c:v>536.51049895350604</c:v>
                </c:pt>
                <c:pt idx="17">
                  <c:v>1993.4564537104977</c:v>
                </c:pt>
                <c:pt idx="18">
                  <c:v>1935.0076181111701</c:v>
                </c:pt>
                <c:pt idx="19">
                  <c:v>1924.1954530173734</c:v>
                </c:pt>
                <c:pt idx="20">
                  <c:v>1838.9904902373642</c:v>
                </c:pt>
                <c:pt idx="21">
                  <c:v>1696.9547372784714</c:v>
                </c:pt>
                <c:pt idx="22">
                  <c:v>2142.1010804509069</c:v>
                </c:pt>
                <c:pt idx="23">
                  <c:v>3026.4924164636182</c:v>
                </c:pt>
                <c:pt idx="24">
                  <c:v>2920.117675695245</c:v>
                </c:pt>
                <c:pt idx="25">
                  <c:v>2479.9692200757399</c:v>
                </c:pt>
                <c:pt idx="26">
                  <c:v>3935.3668912543758</c:v>
                </c:pt>
                <c:pt idx="27">
                  <c:v>4805.0703363722596</c:v>
                </c:pt>
                <c:pt idx="28">
                  <c:v>4195.7297992442491</c:v>
                </c:pt>
                <c:pt idx="29">
                  <c:v>3763.3739497520132</c:v>
                </c:pt>
                <c:pt idx="30">
                  <c:v>5376.1900573220637</c:v>
                </c:pt>
                <c:pt idx="31">
                  <c:v>5486.5763075992236</c:v>
                </c:pt>
                <c:pt idx="32">
                  <c:v>4144.3015190371752</c:v>
                </c:pt>
                <c:pt idx="33">
                  <c:v>6453.609998529696</c:v>
                </c:pt>
                <c:pt idx="34">
                  <c:v>6073.045522696133</c:v>
                </c:pt>
                <c:pt idx="35">
                  <c:v>5386.1078901321134</c:v>
                </c:pt>
                <c:pt idx="36">
                  <c:v>7601.7680951195507</c:v>
                </c:pt>
                <c:pt idx="37">
                  <c:v>5686.4724316644133</c:v>
                </c:pt>
                <c:pt idx="38">
                  <c:v>3582.012884643595</c:v>
                </c:pt>
                <c:pt idx="39">
                  <c:v>476.1221031449985</c:v>
                </c:pt>
                <c:pt idx="40">
                  <c:v>734.34918603736799</c:v>
                </c:pt>
                <c:pt idx="41">
                  <c:v>-104.64470459704478</c:v>
                </c:pt>
                <c:pt idx="42">
                  <c:v>46.989454555995074</c:v>
                </c:pt>
                <c:pt idx="43">
                  <c:v>1549.8084573406356</c:v>
                </c:pt>
                <c:pt idx="44">
                  <c:v>1012.7893565256146</c:v>
                </c:pt>
                <c:pt idx="45">
                  <c:v>2181.449197707137</c:v>
                </c:pt>
                <c:pt idx="46">
                  <c:v>2474.3017282355127</c:v>
                </c:pt>
                <c:pt idx="47">
                  <c:v>2145.8767005710256</c:v>
                </c:pt>
                <c:pt idx="48">
                  <c:v>332.28914648453161</c:v>
                </c:pt>
                <c:pt idx="49">
                  <c:v>-2537.3684473281896</c:v>
                </c:pt>
                <c:pt idx="50">
                  <c:v>-3499.833654626872</c:v>
                </c:pt>
                <c:pt idx="51">
                  <c:v>-1270.8442742817908</c:v>
                </c:pt>
                <c:pt idx="52">
                  <c:v>-2647.1660182188607</c:v>
                </c:pt>
                <c:pt idx="53">
                  <c:v>-2616.9919210944413</c:v>
                </c:pt>
                <c:pt idx="54">
                  <c:v>-325.09922978045398</c:v>
                </c:pt>
                <c:pt idx="55">
                  <c:v>-1009.1361178123907</c:v>
                </c:pt>
                <c:pt idx="56">
                  <c:v>-1565.7234928001658</c:v>
                </c:pt>
                <c:pt idx="57">
                  <c:v>-1417.7391555876131</c:v>
                </c:pt>
                <c:pt idx="58">
                  <c:v>-104.58625623133744</c:v>
                </c:pt>
                <c:pt idx="59">
                  <c:v>684.84126302548225</c:v>
                </c:pt>
                <c:pt idx="60">
                  <c:v>677.20572844189871</c:v>
                </c:pt>
                <c:pt idx="61">
                  <c:v>2031.6318536772301</c:v>
                </c:pt>
                <c:pt idx="62">
                  <c:v>3228.8770036483975</c:v>
                </c:pt>
                <c:pt idx="63">
                  <c:v>5538.8312930370212</c:v>
                </c:pt>
                <c:pt idx="64">
                  <c:v>5475.4347831002415</c:v>
                </c:pt>
                <c:pt idx="65">
                  <c:v>5995.0801613669146</c:v>
                </c:pt>
                <c:pt idx="66">
                  <c:v>7974.4662372501925</c:v>
                </c:pt>
                <c:pt idx="67">
                  <c:v>10456.65117585553</c:v>
                </c:pt>
                <c:pt idx="68">
                  <c:v>13364.063358708805</c:v>
                </c:pt>
                <c:pt idx="69">
                  <c:v>10045.55378624812</c:v>
                </c:pt>
                <c:pt idx="70">
                  <c:v>7534.7291081168787</c:v>
                </c:pt>
                <c:pt idx="71">
                  <c:v>13865.986225479555</c:v>
                </c:pt>
                <c:pt idx="72">
                  <c:v>11954.21168400468</c:v>
                </c:pt>
                <c:pt idx="73">
                  <c:v>9631.0634204269099</c:v>
                </c:pt>
                <c:pt idx="74">
                  <c:v>735.52221424706261</c:v>
                </c:pt>
                <c:pt idx="75">
                  <c:v>3075.9140887459507</c:v>
                </c:pt>
                <c:pt idx="76">
                  <c:v>5403.070914658022</c:v>
                </c:pt>
                <c:pt idx="77">
                  <c:v>-3591.0168413806036</c:v>
                </c:pt>
                <c:pt idx="78">
                  <c:v>-1287.3613934945229</c:v>
                </c:pt>
                <c:pt idx="79">
                  <c:v>-528.69446741520301</c:v>
                </c:pt>
                <c:pt idx="80">
                  <c:v>-808.59702817168341</c:v>
                </c:pt>
                <c:pt idx="81">
                  <c:v>-55.387993070102297</c:v>
                </c:pt>
                <c:pt idx="82">
                  <c:v>2525.6918766377521</c:v>
                </c:pt>
                <c:pt idx="83">
                  <c:v>2828.8060353429732</c:v>
                </c:pt>
                <c:pt idx="84">
                  <c:v>3773.8228890314667</c:v>
                </c:pt>
                <c:pt idx="85">
                  <c:v>8.6597709770289359</c:v>
                </c:pt>
                <c:pt idx="86">
                  <c:v>313.31035232036055</c:v>
                </c:pt>
                <c:pt idx="87">
                  <c:v>-652.4109756295403</c:v>
                </c:pt>
                <c:pt idx="88">
                  <c:v>-820.67115424145959</c:v>
                </c:pt>
                <c:pt idx="89">
                  <c:v>794.25763213665255</c:v>
                </c:pt>
                <c:pt idx="90">
                  <c:v>-1119.923235573094</c:v>
                </c:pt>
                <c:pt idx="91">
                  <c:v>6628.7893315217398</c:v>
                </c:pt>
                <c:pt idx="92">
                  <c:v>9119.3880690797669</c:v>
                </c:pt>
                <c:pt idx="93">
                  <c:v>7211.5879610137144</c:v>
                </c:pt>
                <c:pt idx="94">
                  <c:v>2877.7507183789462</c:v>
                </c:pt>
                <c:pt idx="95">
                  <c:v>6313.5990274672331</c:v>
                </c:pt>
                <c:pt idx="96">
                  <c:v>14972.66821543695</c:v>
                </c:pt>
                <c:pt idx="97">
                  <c:v>17900.077983511939</c:v>
                </c:pt>
                <c:pt idx="98">
                  <c:v>17423.59336709277</c:v>
                </c:pt>
                <c:pt idx="99">
                  <c:v>15876.595034021555</c:v>
                </c:pt>
                <c:pt idx="100">
                  <c:v>-942.74521197803142</c:v>
                </c:pt>
                <c:pt idx="101">
                  <c:v>-4835.2841447574929</c:v>
                </c:pt>
                <c:pt idx="102">
                  <c:v>-858.76252752657649</c:v>
                </c:pt>
                <c:pt idx="103">
                  <c:v>-3231.5325541675593</c:v>
                </c:pt>
                <c:pt idx="104">
                  <c:v>-925.55273411794099</c:v>
                </c:pt>
                <c:pt idx="105">
                  <c:v>-975.65852045044801</c:v>
                </c:pt>
                <c:pt idx="106">
                  <c:v>2823.9442568187519</c:v>
                </c:pt>
                <c:pt idx="107">
                  <c:v>-8344.9946242000151</c:v>
                </c:pt>
                <c:pt idx="108">
                  <c:v>13465.417631143604</c:v>
                </c:pt>
                <c:pt idx="109">
                  <c:v>13168.28986540225</c:v>
                </c:pt>
                <c:pt idx="110">
                  <c:v>13366.017247162035</c:v>
                </c:pt>
                <c:pt idx="111">
                  <c:v>12903.876047580527</c:v>
                </c:pt>
                <c:pt idx="112">
                  <c:v>14314.694296246334</c:v>
                </c:pt>
                <c:pt idx="113">
                  <c:v>19718.31218666134</c:v>
                </c:pt>
                <c:pt idx="114">
                  <c:v>19013.11671923225</c:v>
                </c:pt>
                <c:pt idx="115">
                  <c:v>18037.847330491459</c:v>
                </c:pt>
                <c:pt idx="116">
                  <c:v>19065.595831061721</c:v>
                </c:pt>
                <c:pt idx="117">
                  <c:v>19575.705904644867</c:v>
                </c:pt>
                <c:pt idx="118">
                  <c:v>15758.039668253165</c:v>
                </c:pt>
                <c:pt idx="119">
                  <c:v>17213.683848638426</c:v>
                </c:pt>
                <c:pt idx="120">
                  <c:v>-10421.613071652115</c:v>
                </c:pt>
                <c:pt idx="121">
                  <c:v>-5035.5805259213612</c:v>
                </c:pt>
                <c:pt idx="122">
                  <c:v>-5176.2840868452167</c:v>
                </c:pt>
                <c:pt idx="123">
                  <c:v>-1334.5957724328041</c:v>
                </c:pt>
                <c:pt idx="124">
                  <c:v>-2009.6970994769229</c:v>
                </c:pt>
                <c:pt idx="125">
                  <c:v>5024.9869035509328</c:v>
                </c:pt>
                <c:pt idx="126">
                  <c:v>16450.256964054261</c:v>
                </c:pt>
                <c:pt idx="127">
                  <c:v>10532.513126822925</c:v>
                </c:pt>
                <c:pt idx="128">
                  <c:v>25800.854796102522</c:v>
                </c:pt>
                <c:pt idx="129">
                  <c:v>36556.326250368838</c:v>
                </c:pt>
                <c:pt idx="130">
                  <c:v>40762.272129938057</c:v>
                </c:pt>
                <c:pt idx="131">
                  <c:v>40802.533636567314</c:v>
                </c:pt>
                <c:pt idx="132">
                  <c:v>32308.999000086846</c:v>
                </c:pt>
                <c:pt idx="133">
                  <c:v>29875.125772392297</c:v>
                </c:pt>
                <c:pt idx="134">
                  <c:v>27489.265197656066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3643624"/>
        <c:axId val="413644800"/>
      </c:barChart>
      <c:catAx>
        <c:axId val="41364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4800"/>
        <c:crosses val="autoZero"/>
        <c:auto val="1"/>
        <c:lblAlgn val="ctr"/>
        <c:lblOffset val="100"/>
        <c:noMultiLvlLbl val="0"/>
      </c:catAx>
      <c:valAx>
        <c:axId val="4136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36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5.21800480068196E-2"/>
          <c:y val="0.89192675123102372"/>
          <c:w val="0.8870927832738863"/>
          <c:h val="6.9168402572822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>
                <a:solidFill>
                  <a:schemeClr val="bg1"/>
                </a:solidFill>
              </a:rPr>
              <a:t>Título del gráfico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242841271531906E-2"/>
          <c:y val="5.6420387856582516E-2"/>
          <c:w val="0.92142016928895165"/>
          <c:h val="0.795081480518283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ser>
          <c:idx val="4"/>
          <c:order val="4"/>
          <c:tx>
            <c:strRef>
              <c:f>'Cuadro 2'!$AE$7</c:f>
              <c:strCache>
                <c:ptCount val="1"/>
                <c:pt idx="0">
                  <c:v>Impuestos exportación_x000d__x000d_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2'!$AE$8:$AE$142</c:f>
              <c:numCache>
                <c:formatCode>0</c:formatCode>
                <c:ptCount val="135"/>
                <c:pt idx="0">
                  <c:v>91.870830688745173</c:v>
                </c:pt>
                <c:pt idx="1">
                  <c:v>85.701130085874127</c:v>
                </c:pt>
                <c:pt idx="2">
                  <c:v>71.735675644662734</c:v>
                </c:pt>
                <c:pt idx="3">
                  <c:v>54.163562590129224</c:v>
                </c:pt>
                <c:pt idx="4">
                  <c:v>42.15919051413838</c:v>
                </c:pt>
                <c:pt idx="5">
                  <c:v>34.402501177375882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16.102981941809549</c:v>
                </c:pt>
                <c:pt idx="10">
                  <c:v>28.196506722278389</c:v>
                </c:pt>
                <c:pt idx="11">
                  <c:v>22.30330288724063</c:v>
                </c:pt>
                <c:pt idx="12">
                  <c:v>26.489856686933301</c:v>
                </c:pt>
                <c:pt idx="13">
                  <c:v>24.593748252919969</c:v>
                </c:pt>
                <c:pt idx="14">
                  <c:v>22.007245965812551</c:v>
                </c:pt>
                <c:pt idx="15">
                  <c:v>23.48734488668951</c:v>
                </c:pt>
                <c:pt idx="16">
                  <c:v>25.090823291590109</c:v>
                </c:pt>
                <c:pt idx="17">
                  <c:v>68.580217000212798</c:v>
                </c:pt>
                <c:pt idx="18">
                  <c:v>47.329394156116003</c:v>
                </c:pt>
                <c:pt idx="19">
                  <c:v>80.214588992641708</c:v>
                </c:pt>
                <c:pt idx="20">
                  <c:v>69.511614735145585</c:v>
                </c:pt>
                <c:pt idx="21">
                  <c:v>63.836832226748427</c:v>
                </c:pt>
                <c:pt idx="22">
                  <c:v>59.358353790721743</c:v>
                </c:pt>
                <c:pt idx="23">
                  <c:v>56.492025078501221</c:v>
                </c:pt>
                <c:pt idx="24">
                  <c:v>9.6840858777213568E-4</c:v>
                </c:pt>
                <c:pt idx="25">
                  <c:v>9.4809922595403423E-4</c:v>
                </c:pt>
                <c:pt idx="26">
                  <c:v>9.3795760653143673E-4</c:v>
                </c:pt>
                <c:pt idx="27">
                  <c:v>8.854614556713323E-4</c:v>
                </c:pt>
                <c:pt idx="28">
                  <c:v>8.525492576646225E-2</c:v>
                </c:pt>
                <c:pt idx="29">
                  <c:v>7.660557735327013E-2</c:v>
                </c:pt>
                <c:pt idx="30">
                  <c:v>4.0826483020024319E-2</c:v>
                </c:pt>
                <c:pt idx="31">
                  <c:v>1.7651774659656341</c:v>
                </c:pt>
                <c:pt idx="32">
                  <c:v>0.14865739282103713</c:v>
                </c:pt>
                <c:pt idx="33">
                  <c:v>3.4800430481763213E-2</c:v>
                </c:pt>
                <c:pt idx="34">
                  <c:v>0.13256802120813693</c:v>
                </c:pt>
                <c:pt idx="35">
                  <c:v>0.10404021221640702</c:v>
                </c:pt>
                <c:pt idx="36">
                  <c:v>263.71988659748467</c:v>
                </c:pt>
                <c:pt idx="37">
                  <c:v>374.21344680533218</c:v>
                </c:pt>
                <c:pt idx="38">
                  <c:v>466.66920943263625</c:v>
                </c:pt>
                <c:pt idx="39">
                  <c:v>224.59737909929041</c:v>
                </c:pt>
                <c:pt idx="40">
                  <c:v>146.69122359643879</c:v>
                </c:pt>
                <c:pt idx="41">
                  <c:v>162.20310409584314</c:v>
                </c:pt>
                <c:pt idx="42">
                  <c:v>248.55465669320964</c:v>
                </c:pt>
                <c:pt idx="43">
                  <c:v>309.09108920896875</c:v>
                </c:pt>
                <c:pt idx="44">
                  <c:v>123.5443880082498</c:v>
                </c:pt>
                <c:pt idx="45">
                  <c:v>77.370130555492125</c:v>
                </c:pt>
                <c:pt idx="46">
                  <c:v>193.37987367190991</c:v>
                </c:pt>
                <c:pt idx="47">
                  <c:v>122.47221475933785</c:v>
                </c:pt>
                <c:pt idx="48">
                  <c:v>62.686134902585835</c:v>
                </c:pt>
                <c:pt idx="49">
                  <c:v>18.71621823638381</c:v>
                </c:pt>
                <c:pt idx="50">
                  <c:v>16.474623304541169</c:v>
                </c:pt>
                <c:pt idx="51">
                  <c:v>1.5988461719711866</c:v>
                </c:pt>
                <c:pt idx="52">
                  <c:v>0.56854765118311035</c:v>
                </c:pt>
                <c:pt idx="53">
                  <c:v>0.86162165301741167</c:v>
                </c:pt>
                <c:pt idx="54">
                  <c:v>0.62156299332485698</c:v>
                </c:pt>
                <c:pt idx="55">
                  <c:v>0.34467629199087341</c:v>
                </c:pt>
                <c:pt idx="56">
                  <c:v>0.36979338115302002</c:v>
                </c:pt>
                <c:pt idx="57">
                  <c:v>0.69808724179099269</c:v>
                </c:pt>
                <c:pt idx="58">
                  <c:v>1.1859762474735485</c:v>
                </c:pt>
                <c:pt idx="59">
                  <c:v>0.38966565195632402</c:v>
                </c:pt>
                <c:pt idx="60">
                  <c:v>0.16639229503407504</c:v>
                </c:pt>
                <c:pt idx="61">
                  <c:v>1.2704489058858211E-2</c:v>
                </c:pt>
                <c:pt idx="62">
                  <c:v>1.7092593562813604E-2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10.7514579921448</c:v>
                </c:pt>
                <c:pt idx="74">
                  <c:v>2019.2853270806756</c:v>
                </c:pt>
                <c:pt idx="75">
                  <c:v>1185.7719459390103</c:v>
                </c:pt>
                <c:pt idx="76">
                  <c:v>213.74024577803223</c:v>
                </c:pt>
                <c:pt idx="77">
                  <c:v>2197.7538828965871</c:v>
                </c:pt>
                <c:pt idx="78">
                  <c:v>3034.6798672040168</c:v>
                </c:pt>
                <c:pt idx="79">
                  <c:v>1507.7972304272359</c:v>
                </c:pt>
                <c:pt idx="80">
                  <c:v>907.17900065473805</c:v>
                </c:pt>
                <c:pt idx="81">
                  <c:v>791.3792760020043</c:v>
                </c:pt>
                <c:pt idx="82">
                  <c:v>521.55794298372882</c:v>
                </c:pt>
                <c:pt idx="83">
                  <c:v>751.15316881728438</c:v>
                </c:pt>
                <c:pt idx="84">
                  <c:v>877.154229625977</c:v>
                </c:pt>
                <c:pt idx="85">
                  <c:v>3298.5098065677107</c:v>
                </c:pt>
                <c:pt idx="86">
                  <c:v>2599.6003878189599</c:v>
                </c:pt>
                <c:pt idx="87">
                  <c:v>2042.1273459471099</c:v>
                </c:pt>
                <c:pt idx="88">
                  <c:v>2014.9489365596548</c:v>
                </c:pt>
                <c:pt idx="89">
                  <c:v>2277.6894572688188</c:v>
                </c:pt>
                <c:pt idx="90">
                  <c:v>3628.2078409030569</c:v>
                </c:pt>
                <c:pt idx="91">
                  <c:v>4484.9666280844331</c:v>
                </c:pt>
                <c:pt idx="92">
                  <c:v>2871.2306882847006</c:v>
                </c:pt>
                <c:pt idx="93">
                  <c:v>2280.8634274739043</c:v>
                </c:pt>
                <c:pt idx="94">
                  <c:v>4524.5925482347448</c:v>
                </c:pt>
                <c:pt idx="95">
                  <c:v>1430.6907428434008</c:v>
                </c:pt>
                <c:pt idx="96">
                  <c:v>193.33407623213981</c:v>
                </c:pt>
                <c:pt idx="97">
                  <c:v>101.2368853447927</c:v>
                </c:pt>
                <c:pt idx="98">
                  <c:v>280.54942697622062</c:v>
                </c:pt>
                <c:pt idx="99">
                  <c:v>541.94020856090287</c:v>
                </c:pt>
                <c:pt idx="100">
                  <c:v>1808.262254494334</c:v>
                </c:pt>
                <c:pt idx="101">
                  <c:v>5040.5284402531852</c:v>
                </c:pt>
                <c:pt idx="102">
                  <c:v>4223.0074361447896</c:v>
                </c:pt>
                <c:pt idx="103">
                  <c:v>7004.858655306517</c:v>
                </c:pt>
                <c:pt idx="104">
                  <c:v>3624.3871497923169</c:v>
                </c:pt>
                <c:pt idx="105">
                  <c:v>1012.2954777797856</c:v>
                </c:pt>
                <c:pt idx="106">
                  <c:v>789.80412855600014</c:v>
                </c:pt>
                <c:pt idx="107">
                  <c:v>8996.6269494062071</c:v>
                </c:pt>
                <c:pt idx="108">
                  <c:v>4292.0868803537296</c:v>
                </c:pt>
                <c:pt idx="109">
                  <c:v>1141.2835703217406</c:v>
                </c:pt>
                <c:pt idx="110">
                  <c:v>110.11934275695774</c:v>
                </c:pt>
                <c:pt idx="111">
                  <c:v>41.086217252873872</c:v>
                </c:pt>
                <c:pt idx="112">
                  <c:v>48.539980981647872</c:v>
                </c:pt>
                <c:pt idx="113">
                  <c:v>44.020063277219798</c:v>
                </c:pt>
                <c:pt idx="114">
                  <c:v>41.021537359212722</c:v>
                </c:pt>
                <c:pt idx="115">
                  <c:v>8.744108367615663</c:v>
                </c:pt>
                <c:pt idx="116">
                  <c:v>40.431983769489896</c:v>
                </c:pt>
                <c:pt idx="117">
                  <c:v>36.526119318146613</c:v>
                </c:pt>
                <c:pt idx="118">
                  <c:v>47.196660821490646</c:v>
                </c:pt>
                <c:pt idx="119">
                  <c:v>77.52008638580034</c:v>
                </c:pt>
                <c:pt idx="120">
                  <c:v>3729.6365799386081</c:v>
                </c:pt>
                <c:pt idx="121">
                  <c:v>7388.6641242120131</c:v>
                </c:pt>
                <c:pt idx="122">
                  <c:v>7478</c:v>
                </c:pt>
                <c:pt idx="123">
                  <c:v>7435.2004097578128</c:v>
                </c:pt>
                <c:pt idx="124">
                  <c:v>7875.5661082414254</c:v>
                </c:pt>
                <c:pt idx="125">
                  <c:v>10788.14080008497</c:v>
                </c:pt>
                <c:pt idx="126">
                  <c:v>13065.546189935789</c:v>
                </c:pt>
                <c:pt idx="127">
                  <c:v>10789.634126572806</c:v>
                </c:pt>
                <c:pt idx="128">
                  <c:v>12764.312219796089</c:v>
                </c:pt>
                <c:pt idx="129">
                  <c:v>11963.704205792475</c:v>
                </c:pt>
                <c:pt idx="130">
                  <c:v>13299.766411425009</c:v>
                </c:pt>
                <c:pt idx="131">
                  <c:v>8517.8039571369463</c:v>
                </c:pt>
                <c:pt idx="132">
                  <c:v>9581.947332289019</c:v>
                </c:pt>
                <c:pt idx="133">
                  <c:v>7634.1125065784754</c:v>
                </c:pt>
                <c:pt idx="134">
                  <c:v>4855.1269445027456</c:v>
                </c:pt>
              </c:numCache>
            </c:numRef>
          </c:val>
        </c:ser>
        <c:ser>
          <c:idx val="5"/>
          <c:order val="5"/>
          <c:tx>
            <c:strRef>
              <c:f>'Cuadro 2'!$AF$7</c:f>
              <c:strCache>
                <c:ptCount val="1"/>
                <c:pt idx="0">
                  <c:v>Efecto paridad cambiaria s/ exportación_x000d_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2'!$AF$8:$AF$142</c:f>
              <c:numCache>
                <c:formatCode>0</c:formatCode>
                <c:ptCount val="135"/>
                <c:pt idx="0">
                  <c:v>592.99518349003506</c:v>
                </c:pt>
                <c:pt idx="1">
                  <c:v>578.64461454636648</c:v>
                </c:pt>
                <c:pt idx="2">
                  <c:v>849.07077149259339</c:v>
                </c:pt>
                <c:pt idx="3">
                  <c:v>184.71430647666799</c:v>
                </c:pt>
                <c:pt idx="4">
                  <c:v>280.74411930236835</c:v>
                </c:pt>
                <c:pt idx="5">
                  <c:v>700.05912664605182</c:v>
                </c:pt>
                <c:pt idx="6">
                  <c:v>609.01756800867838</c:v>
                </c:pt>
                <c:pt idx="7">
                  <c:v>325.12144896461649</c:v>
                </c:pt>
                <c:pt idx="8">
                  <c:v>184.84599287097018</c:v>
                </c:pt>
                <c:pt idx="9">
                  <c:v>-288.27428894332195</c:v>
                </c:pt>
                <c:pt idx="10">
                  <c:v>-70.636258545013703</c:v>
                </c:pt>
                <c:pt idx="11">
                  <c:v>11.673461293178145</c:v>
                </c:pt>
                <c:pt idx="12">
                  <c:v>5.6353146491138046</c:v>
                </c:pt>
                <c:pt idx="13">
                  <c:v>157.63655907307182</c:v>
                </c:pt>
                <c:pt idx="14">
                  <c:v>353.02865829830665</c:v>
                </c:pt>
                <c:pt idx="15">
                  <c:v>351.86872519241132</c:v>
                </c:pt>
                <c:pt idx="16">
                  <c:v>536.51049895350604</c:v>
                </c:pt>
                <c:pt idx="17">
                  <c:v>1993.4564537104977</c:v>
                </c:pt>
                <c:pt idx="18">
                  <c:v>1935.0076181111701</c:v>
                </c:pt>
                <c:pt idx="19">
                  <c:v>1924.1954530173734</c:v>
                </c:pt>
                <c:pt idx="20">
                  <c:v>1838.9904902373642</c:v>
                </c:pt>
                <c:pt idx="21">
                  <c:v>1696.9547372784714</c:v>
                </c:pt>
                <c:pt idx="22">
                  <c:v>2142.1010804509069</c:v>
                </c:pt>
                <c:pt idx="23">
                  <c:v>3026.4924164636182</c:v>
                </c:pt>
                <c:pt idx="24">
                  <c:v>2920.117675695245</c:v>
                </c:pt>
                <c:pt idx="25">
                  <c:v>2479.9692200757399</c:v>
                </c:pt>
                <c:pt idx="26">
                  <c:v>3935.3668912543758</c:v>
                </c:pt>
                <c:pt idx="27">
                  <c:v>4805.0703363722596</c:v>
                </c:pt>
                <c:pt idx="28">
                  <c:v>4195.7297992442491</c:v>
                </c:pt>
                <c:pt idx="29">
                  <c:v>3763.3739497520132</c:v>
                </c:pt>
                <c:pt idx="30">
                  <c:v>5376.1900573220637</c:v>
                </c:pt>
                <c:pt idx="31">
                  <c:v>5486.5763075992236</c:v>
                </c:pt>
                <c:pt idx="32">
                  <c:v>4144.3015190371752</c:v>
                </c:pt>
                <c:pt idx="33">
                  <c:v>6453.609998529696</c:v>
                </c:pt>
                <c:pt idx="34">
                  <c:v>6073.045522696133</c:v>
                </c:pt>
                <c:pt idx="35">
                  <c:v>5386.1078901321134</c:v>
                </c:pt>
                <c:pt idx="36">
                  <c:v>7601.7680951195507</c:v>
                </c:pt>
                <c:pt idx="37">
                  <c:v>5686.4724316644133</c:v>
                </c:pt>
                <c:pt idx="38">
                  <c:v>3582.012884643595</c:v>
                </c:pt>
                <c:pt idx="39">
                  <c:v>476.1221031449985</c:v>
                </c:pt>
                <c:pt idx="40">
                  <c:v>734.34918603736799</c:v>
                </c:pt>
                <c:pt idx="41">
                  <c:v>-104.64470459704478</c:v>
                </c:pt>
                <c:pt idx="42">
                  <c:v>46.989454555995074</c:v>
                </c:pt>
                <c:pt idx="43">
                  <c:v>1549.8084573406356</c:v>
                </c:pt>
                <c:pt idx="44">
                  <c:v>1012.7893565256146</c:v>
                </c:pt>
                <c:pt idx="45">
                  <c:v>2181.449197707137</c:v>
                </c:pt>
                <c:pt idx="46">
                  <c:v>2474.3017282355127</c:v>
                </c:pt>
                <c:pt idx="47">
                  <c:v>2145.8767005710256</c:v>
                </c:pt>
                <c:pt idx="48">
                  <c:v>332.28914648453161</c:v>
                </c:pt>
                <c:pt idx="49">
                  <c:v>-2537.3684473281896</c:v>
                </c:pt>
                <c:pt idx="50">
                  <c:v>-3499.833654626872</c:v>
                </c:pt>
                <c:pt idx="51">
                  <c:v>-1270.8442742817908</c:v>
                </c:pt>
                <c:pt idx="52">
                  <c:v>-2647.1660182188607</c:v>
                </c:pt>
                <c:pt idx="53">
                  <c:v>-2616.9919210944413</c:v>
                </c:pt>
                <c:pt idx="54">
                  <c:v>-325.09922978045398</c:v>
                </c:pt>
                <c:pt idx="55">
                  <c:v>-1009.1361178123907</c:v>
                </c:pt>
                <c:pt idx="56">
                  <c:v>-1565.7234928001658</c:v>
                </c:pt>
                <c:pt idx="57">
                  <c:v>-1417.7391555876131</c:v>
                </c:pt>
                <c:pt idx="58">
                  <c:v>-104.58625623133744</c:v>
                </c:pt>
                <c:pt idx="59">
                  <c:v>684.84126302548225</c:v>
                </c:pt>
                <c:pt idx="60">
                  <c:v>677.20572844189871</c:v>
                </c:pt>
                <c:pt idx="61">
                  <c:v>2031.6318536772301</c:v>
                </c:pt>
                <c:pt idx="62">
                  <c:v>3228.8770036483975</c:v>
                </c:pt>
                <c:pt idx="63">
                  <c:v>5538.8312930370212</c:v>
                </c:pt>
                <c:pt idx="64">
                  <c:v>5475.4347831002415</c:v>
                </c:pt>
                <c:pt idx="65">
                  <c:v>5995.0801613669146</c:v>
                </c:pt>
                <c:pt idx="66">
                  <c:v>7974.4662372501925</c:v>
                </c:pt>
                <c:pt idx="67">
                  <c:v>10456.65117585553</c:v>
                </c:pt>
                <c:pt idx="68">
                  <c:v>13364.063358708805</c:v>
                </c:pt>
                <c:pt idx="69">
                  <c:v>10045.55378624812</c:v>
                </c:pt>
                <c:pt idx="70">
                  <c:v>7534.7291081168787</c:v>
                </c:pt>
                <c:pt idx="71">
                  <c:v>13865.986225479555</c:v>
                </c:pt>
                <c:pt idx="72">
                  <c:v>11954.21168400468</c:v>
                </c:pt>
                <c:pt idx="73">
                  <c:v>9631.0634204269099</c:v>
                </c:pt>
                <c:pt idx="74">
                  <c:v>735.52221424706261</c:v>
                </c:pt>
                <c:pt idx="75">
                  <c:v>3075.9140887459507</c:v>
                </c:pt>
                <c:pt idx="76">
                  <c:v>5403.070914658022</c:v>
                </c:pt>
                <c:pt idx="77">
                  <c:v>-3591.0168413806036</c:v>
                </c:pt>
                <c:pt idx="78">
                  <c:v>-1287.3613934945229</c:v>
                </c:pt>
                <c:pt idx="79">
                  <c:v>-528.69446741520301</c:v>
                </c:pt>
                <c:pt idx="80">
                  <c:v>-808.59702817168341</c:v>
                </c:pt>
                <c:pt idx="81">
                  <c:v>-55.387993070102297</c:v>
                </c:pt>
                <c:pt idx="82">
                  <c:v>2525.6918766377521</c:v>
                </c:pt>
                <c:pt idx="83">
                  <c:v>2828.8060353429732</c:v>
                </c:pt>
                <c:pt idx="84">
                  <c:v>3773.8228890314667</c:v>
                </c:pt>
                <c:pt idx="85">
                  <c:v>8.6597709770289359</c:v>
                </c:pt>
                <c:pt idx="86">
                  <c:v>313.31035232036055</c:v>
                </c:pt>
                <c:pt idx="87">
                  <c:v>-652.4109756295403</c:v>
                </c:pt>
                <c:pt idx="88">
                  <c:v>-820.67115424145959</c:v>
                </c:pt>
                <c:pt idx="89">
                  <c:v>794.25763213665255</c:v>
                </c:pt>
                <c:pt idx="90">
                  <c:v>-1119.923235573094</c:v>
                </c:pt>
                <c:pt idx="91">
                  <c:v>6628.7893315217398</c:v>
                </c:pt>
                <c:pt idx="92">
                  <c:v>9119.3880690797669</c:v>
                </c:pt>
                <c:pt idx="93">
                  <c:v>7211.5879610137144</c:v>
                </c:pt>
                <c:pt idx="94">
                  <c:v>2877.7507183789462</c:v>
                </c:pt>
                <c:pt idx="95">
                  <c:v>6313.5990274672331</c:v>
                </c:pt>
                <c:pt idx="96">
                  <c:v>14972.66821543695</c:v>
                </c:pt>
                <c:pt idx="97">
                  <c:v>17900.077983511939</c:v>
                </c:pt>
                <c:pt idx="98">
                  <c:v>17423.59336709277</c:v>
                </c:pt>
                <c:pt idx="99">
                  <c:v>15876.595034021555</c:v>
                </c:pt>
                <c:pt idx="100">
                  <c:v>-942.74521197803142</c:v>
                </c:pt>
                <c:pt idx="101">
                  <c:v>-4835.2841447574929</c:v>
                </c:pt>
                <c:pt idx="102">
                  <c:v>-858.76252752657649</c:v>
                </c:pt>
                <c:pt idx="103">
                  <c:v>-3231.5325541675593</c:v>
                </c:pt>
                <c:pt idx="104">
                  <c:v>-925.55273411794099</c:v>
                </c:pt>
                <c:pt idx="105">
                  <c:v>-975.65852045044801</c:v>
                </c:pt>
                <c:pt idx="106">
                  <c:v>2823.9442568187519</c:v>
                </c:pt>
                <c:pt idx="107">
                  <c:v>-8344.9946242000151</c:v>
                </c:pt>
                <c:pt idx="108">
                  <c:v>13465.417631143604</c:v>
                </c:pt>
                <c:pt idx="109">
                  <c:v>13168.28986540225</c:v>
                </c:pt>
                <c:pt idx="110">
                  <c:v>13366.017247162035</c:v>
                </c:pt>
                <c:pt idx="111">
                  <c:v>12903.876047580527</c:v>
                </c:pt>
                <c:pt idx="112">
                  <c:v>14314.694296246334</c:v>
                </c:pt>
                <c:pt idx="113">
                  <c:v>19718.31218666134</c:v>
                </c:pt>
                <c:pt idx="114">
                  <c:v>19013.11671923225</c:v>
                </c:pt>
                <c:pt idx="115">
                  <c:v>18037.847330491459</c:v>
                </c:pt>
                <c:pt idx="116">
                  <c:v>19065.595831061721</c:v>
                </c:pt>
                <c:pt idx="117">
                  <c:v>19575.705904644867</c:v>
                </c:pt>
                <c:pt idx="118">
                  <c:v>15758.039668253165</c:v>
                </c:pt>
                <c:pt idx="119">
                  <c:v>17213.683848638426</c:v>
                </c:pt>
                <c:pt idx="120">
                  <c:v>-10421.613071652115</c:v>
                </c:pt>
                <c:pt idx="121">
                  <c:v>-5035.5805259213612</c:v>
                </c:pt>
                <c:pt idx="122">
                  <c:v>-5176.2840868452167</c:v>
                </c:pt>
                <c:pt idx="123">
                  <c:v>-1334.5957724328041</c:v>
                </c:pt>
                <c:pt idx="124">
                  <c:v>-2009.6970994769229</c:v>
                </c:pt>
                <c:pt idx="125">
                  <c:v>5024.9869035509328</c:v>
                </c:pt>
                <c:pt idx="126">
                  <c:v>16450.256964054261</c:v>
                </c:pt>
                <c:pt idx="127">
                  <c:v>10532.513126822925</c:v>
                </c:pt>
                <c:pt idx="128">
                  <c:v>25800.854796102522</c:v>
                </c:pt>
                <c:pt idx="129">
                  <c:v>36556.326250368838</c:v>
                </c:pt>
                <c:pt idx="130">
                  <c:v>40762.272129938057</c:v>
                </c:pt>
                <c:pt idx="131">
                  <c:v>40802.533636567314</c:v>
                </c:pt>
                <c:pt idx="132">
                  <c:v>32308.999000086846</c:v>
                </c:pt>
                <c:pt idx="133">
                  <c:v>29875.125772392297</c:v>
                </c:pt>
                <c:pt idx="134">
                  <c:v>27489.265197656066</c:v>
                </c:pt>
              </c:numCache>
            </c:numRef>
          </c:val>
        </c:ser>
        <c:ser>
          <c:idx val="6"/>
          <c:order val="6"/>
          <c:tx>
            <c:strRef>
              <c:f>'Cuadro 2'!$AG$7</c:f>
              <c:strCache>
                <c:ptCount val="1"/>
                <c:pt idx="0">
                  <c:v>Efecto imp. export. y paridad s/ consumo interno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2'!$AG$8:$AG$142</c:f>
              <c:numCache>
                <c:formatCode>0</c:formatCode>
                <c:ptCount val="135"/>
                <c:pt idx="0">
                  <c:v>459.65261261319677</c:v>
                </c:pt>
                <c:pt idx="1">
                  <c:v>338.6266682190078</c:v>
                </c:pt>
                <c:pt idx="2">
                  <c:v>517.59960072150045</c:v>
                </c:pt>
                <c:pt idx="3">
                  <c:v>81.203880063187768</c:v>
                </c:pt>
                <c:pt idx="4">
                  <c:v>143.21540832385011</c:v>
                </c:pt>
                <c:pt idx="5">
                  <c:v>251.38322994983909</c:v>
                </c:pt>
                <c:pt idx="6">
                  <c:v>174.36652856905079</c:v>
                </c:pt>
                <c:pt idx="7">
                  <c:v>107.44201990036007</c:v>
                </c:pt>
                <c:pt idx="8">
                  <c:v>59.722730557813072</c:v>
                </c:pt>
                <c:pt idx="9">
                  <c:v>-92.269418336062458</c:v>
                </c:pt>
                <c:pt idx="10">
                  <c:v>-20.84198537483271</c:v>
                </c:pt>
                <c:pt idx="11">
                  <c:v>27.045366250466241</c:v>
                </c:pt>
                <c:pt idx="12">
                  <c:v>24.360152285819026</c:v>
                </c:pt>
                <c:pt idx="13">
                  <c:v>127.69383937873596</c:v>
                </c:pt>
                <c:pt idx="14">
                  <c:v>307.73366032831655</c:v>
                </c:pt>
                <c:pt idx="15">
                  <c:v>395.94202109660205</c:v>
                </c:pt>
                <c:pt idx="16">
                  <c:v>425.84197338085124</c:v>
                </c:pt>
                <c:pt idx="17">
                  <c:v>634.72050165742405</c:v>
                </c:pt>
                <c:pt idx="18">
                  <c:v>708.06406824329838</c:v>
                </c:pt>
                <c:pt idx="19">
                  <c:v>768.5996265798243</c:v>
                </c:pt>
                <c:pt idx="20">
                  <c:v>649.37063910837878</c:v>
                </c:pt>
                <c:pt idx="21">
                  <c:v>512.40296730801742</c:v>
                </c:pt>
                <c:pt idx="22">
                  <c:v>602.74367626336834</c:v>
                </c:pt>
                <c:pt idx="23">
                  <c:v>695.46582862032142</c:v>
                </c:pt>
                <c:pt idx="24">
                  <c:v>794.05633253386736</c:v>
                </c:pt>
                <c:pt idx="25">
                  <c:v>791.79139765383661</c:v>
                </c:pt>
                <c:pt idx="26">
                  <c:v>1114.7223563374864</c:v>
                </c:pt>
                <c:pt idx="27">
                  <c:v>1519.2101221561279</c:v>
                </c:pt>
                <c:pt idx="28">
                  <c:v>1189.1812051146778</c:v>
                </c:pt>
                <c:pt idx="29">
                  <c:v>1299.2921204963113</c:v>
                </c:pt>
                <c:pt idx="30">
                  <c:v>1398.3869594287307</c:v>
                </c:pt>
                <c:pt idx="31">
                  <c:v>1618.503269326686</c:v>
                </c:pt>
                <c:pt idx="32">
                  <c:v>1743.702998550134</c:v>
                </c:pt>
                <c:pt idx="33">
                  <c:v>2151.431432274373</c:v>
                </c:pt>
                <c:pt idx="34">
                  <c:v>2058.5413239582613</c:v>
                </c:pt>
                <c:pt idx="35">
                  <c:v>1895.5371571867684</c:v>
                </c:pt>
                <c:pt idx="36">
                  <c:v>2816.3668602661787</c:v>
                </c:pt>
                <c:pt idx="37">
                  <c:v>1330.2521009808358</c:v>
                </c:pt>
                <c:pt idx="38">
                  <c:v>806.13730854990933</c:v>
                </c:pt>
                <c:pt idx="39">
                  <c:v>274.43252981399621</c:v>
                </c:pt>
                <c:pt idx="40">
                  <c:v>215.21682622146855</c:v>
                </c:pt>
                <c:pt idx="41">
                  <c:v>13.77703973987637</c:v>
                </c:pt>
                <c:pt idx="42">
                  <c:v>85.844641306512543</c:v>
                </c:pt>
                <c:pt idx="43">
                  <c:v>682.73868485060382</c:v>
                </c:pt>
                <c:pt idx="44">
                  <c:v>516.76866967661749</c:v>
                </c:pt>
                <c:pt idx="45">
                  <c:v>591.50805630614764</c:v>
                </c:pt>
                <c:pt idx="46">
                  <c:v>739.44131937728332</c:v>
                </c:pt>
                <c:pt idx="47">
                  <c:v>710.62681725594757</c:v>
                </c:pt>
                <c:pt idx="48">
                  <c:v>175.75625670127872</c:v>
                </c:pt>
                <c:pt idx="49">
                  <c:v>-874.39688744882778</c:v>
                </c:pt>
                <c:pt idx="50">
                  <c:v>-1100.8542366404342</c:v>
                </c:pt>
                <c:pt idx="51">
                  <c:v>-447.51411103127646</c:v>
                </c:pt>
                <c:pt idx="52">
                  <c:v>-827.83852839913243</c:v>
                </c:pt>
                <c:pt idx="53">
                  <c:v>-899.64724909718041</c:v>
                </c:pt>
                <c:pt idx="54">
                  <c:v>-116.94193599411356</c:v>
                </c:pt>
                <c:pt idx="55">
                  <c:v>-344.73705908642165</c:v>
                </c:pt>
                <c:pt idx="56">
                  <c:v>-836.9125987795378</c:v>
                </c:pt>
                <c:pt idx="57">
                  <c:v>-643.98706880954751</c:v>
                </c:pt>
                <c:pt idx="58">
                  <c:v>-57.504642081998902</c:v>
                </c:pt>
                <c:pt idx="59">
                  <c:v>405.38447101332946</c:v>
                </c:pt>
                <c:pt idx="60">
                  <c:v>394.92484946272634</c:v>
                </c:pt>
                <c:pt idx="61">
                  <c:v>1034.8492012170514</c:v>
                </c:pt>
                <c:pt idx="62">
                  <c:v>1700.2130067791159</c:v>
                </c:pt>
                <c:pt idx="63">
                  <c:v>2342.2065679670886</c:v>
                </c:pt>
                <c:pt idx="64">
                  <c:v>1922.263645676175</c:v>
                </c:pt>
                <c:pt idx="65">
                  <c:v>1964.5403529046821</c:v>
                </c:pt>
                <c:pt idx="66">
                  <c:v>3310.866763038613</c:v>
                </c:pt>
                <c:pt idx="67">
                  <c:v>7016.2857274571134</c:v>
                </c:pt>
                <c:pt idx="68">
                  <c:v>6602.0045849237322</c:v>
                </c:pt>
                <c:pt idx="69">
                  <c:v>7545.355211717263</c:v>
                </c:pt>
                <c:pt idx="70">
                  <c:v>11248.108984075989</c:v>
                </c:pt>
                <c:pt idx="71">
                  <c:v>19594.703956970639</c:v>
                </c:pt>
                <c:pt idx="72">
                  <c:v>16992.881404176045</c:v>
                </c:pt>
                <c:pt idx="73">
                  <c:v>12631.37393669519</c:v>
                </c:pt>
                <c:pt idx="74">
                  <c:v>1571.2773289630109</c:v>
                </c:pt>
                <c:pt idx="75">
                  <c:v>2957.9976871094982</c:v>
                </c:pt>
                <c:pt idx="76">
                  <c:v>5549.0750856376299</c:v>
                </c:pt>
                <c:pt idx="77">
                  <c:v>-768.07348622262282</c:v>
                </c:pt>
                <c:pt idx="78">
                  <c:v>1010.017315717747</c:v>
                </c:pt>
                <c:pt idx="79">
                  <c:v>700.18877290666819</c:v>
                </c:pt>
                <c:pt idx="80">
                  <c:v>48.633396624394251</c:v>
                </c:pt>
                <c:pt idx="81">
                  <c:v>456.3761480437696</c:v>
                </c:pt>
                <c:pt idx="82">
                  <c:v>2365.5317777695195</c:v>
                </c:pt>
                <c:pt idx="83">
                  <c:v>2528.2089019176383</c:v>
                </c:pt>
                <c:pt idx="84">
                  <c:v>2441.1656199712943</c:v>
                </c:pt>
                <c:pt idx="85">
                  <c:v>1918.696626383854</c:v>
                </c:pt>
                <c:pt idx="86">
                  <c:v>2026.4708527056737</c:v>
                </c:pt>
                <c:pt idx="87">
                  <c:v>847.21798465203005</c:v>
                </c:pt>
                <c:pt idx="88">
                  <c:v>856.6096058587226</c:v>
                </c:pt>
                <c:pt idx="89">
                  <c:v>2523.7099504412031</c:v>
                </c:pt>
                <c:pt idx="90">
                  <c:v>1710.8491432656479</c:v>
                </c:pt>
                <c:pt idx="91">
                  <c:v>7583.3430848573907</c:v>
                </c:pt>
                <c:pt idx="92">
                  <c:v>8062.6808326464716</c:v>
                </c:pt>
                <c:pt idx="93">
                  <c:v>6291.4316325250502</c:v>
                </c:pt>
                <c:pt idx="94">
                  <c:v>3995.9426377394052</c:v>
                </c:pt>
                <c:pt idx="95">
                  <c:v>3518.529799932101</c:v>
                </c:pt>
                <c:pt idx="96">
                  <c:v>6903.1613023521404</c:v>
                </c:pt>
                <c:pt idx="97">
                  <c:v>11822.59653227972</c:v>
                </c:pt>
                <c:pt idx="98">
                  <c:v>14397.069827311005</c:v>
                </c:pt>
                <c:pt idx="99">
                  <c:v>9408.970007180129</c:v>
                </c:pt>
                <c:pt idx="100">
                  <c:v>485.81840647644168</c:v>
                </c:pt>
                <c:pt idx="101">
                  <c:v>85.79782052724255</c:v>
                </c:pt>
                <c:pt idx="102">
                  <c:v>1526.4624993040629</c:v>
                </c:pt>
                <c:pt idx="103">
                  <c:v>1160.6030941775398</c:v>
                </c:pt>
                <c:pt idx="104">
                  <c:v>1498.7259655323101</c:v>
                </c:pt>
                <c:pt idx="105">
                  <c:v>25.091707821749626</c:v>
                </c:pt>
                <c:pt idx="106">
                  <c:v>1993.9190262310258</c:v>
                </c:pt>
                <c:pt idx="107">
                  <c:v>244.890186719941</c:v>
                </c:pt>
                <c:pt idx="108">
                  <c:v>7216.8168448625229</c:v>
                </c:pt>
                <c:pt idx="109">
                  <c:v>6271.1025011344946</c:v>
                </c:pt>
                <c:pt idx="110">
                  <c:v>6763.0906813751944</c:v>
                </c:pt>
                <c:pt idx="111">
                  <c:v>6146.1684921778524</c:v>
                </c:pt>
                <c:pt idx="112">
                  <c:v>5298.1048240548243</c:v>
                </c:pt>
                <c:pt idx="113">
                  <c:v>5849.4997841724226</c:v>
                </c:pt>
                <c:pt idx="114">
                  <c:v>4899.3247606182631</c:v>
                </c:pt>
                <c:pt idx="115">
                  <c:v>5415.6572727531848</c:v>
                </c:pt>
                <c:pt idx="116">
                  <c:v>6026.7872294421713</c:v>
                </c:pt>
                <c:pt idx="117">
                  <c:v>6233.3170106693287</c:v>
                </c:pt>
                <c:pt idx="118">
                  <c:v>4890.2002628556238</c:v>
                </c:pt>
                <c:pt idx="119">
                  <c:v>5484.7583444038546</c:v>
                </c:pt>
                <c:pt idx="120">
                  <c:v>-1260.3694481326058</c:v>
                </c:pt>
                <c:pt idx="121">
                  <c:v>480.6453244018245</c:v>
                </c:pt>
                <c:pt idx="122">
                  <c:v>418.90321144109254</c:v>
                </c:pt>
                <c:pt idx="123">
                  <c:v>1110.4678944750131</c:v>
                </c:pt>
                <c:pt idx="124">
                  <c:v>989.33032667100019</c:v>
                </c:pt>
                <c:pt idx="125">
                  <c:v>2568.5770234759111</c:v>
                </c:pt>
                <c:pt idx="126">
                  <c:v>4935.4025215176143</c:v>
                </c:pt>
                <c:pt idx="127">
                  <c:v>3459.5680093690662</c:v>
                </c:pt>
                <c:pt idx="128">
                  <c:v>8421.9125391667858</c:v>
                </c:pt>
                <c:pt idx="129">
                  <c:v>9814.7404145017863</c:v>
                </c:pt>
                <c:pt idx="130">
                  <c:v>11469.698075710605</c:v>
                </c:pt>
                <c:pt idx="131">
                  <c:v>10742.241613765889</c:v>
                </c:pt>
                <c:pt idx="132">
                  <c:v>9977.8814146762834</c:v>
                </c:pt>
                <c:pt idx="133">
                  <c:v>10771.990124263961</c:v>
                </c:pt>
                <c:pt idx="134">
                  <c:v>7279.2908909846774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3645976"/>
        <c:axId val="413646760"/>
      </c:barChart>
      <c:catAx>
        <c:axId val="41364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6760"/>
        <c:crosses val="autoZero"/>
        <c:auto val="1"/>
        <c:lblAlgn val="ctr"/>
        <c:lblOffset val="100"/>
        <c:noMultiLvlLbl val="0"/>
      </c:catAx>
      <c:valAx>
        <c:axId val="41364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59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1581079538970696E-2"/>
          <c:y val="2.3611817790298112E-2"/>
          <c:w val="0.93271843736924231"/>
          <c:h val="0.832701134788702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ser>
          <c:idx val="4"/>
          <c:order val="4"/>
          <c:tx>
            <c:strRef>
              <c:f>'Cuadro 2'!$AE$7</c:f>
              <c:strCache>
                <c:ptCount val="1"/>
                <c:pt idx="0">
                  <c:v>Impuestos exportación_x000d__x000d_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2'!$AE$8:$AE$142</c:f>
              <c:numCache>
                <c:formatCode>0</c:formatCode>
                <c:ptCount val="135"/>
                <c:pt idx="0">
                  <c:v>91.870830688745173</c:v>
                </c:pt>
                <c:pt idx="1">
                  <c:v>85.701130085874127</c:v>
                </c:pt>
                <c:pt idx="2">
                  <c:v>71.735675644662734</c:v>
                </c:pt>
                <c:pt idx="3">
                  <c:v>54.163562590129224</c:v>
                </c:pt>
                <c:pt idx="4">
                  <c:v>42.15919051413838</c:v>
                </c:pt>
                <c:pt idx="5">
                  <c:v>34.402501177375882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16.102981941809549</c:v>
                </c:pt>
                <c:pt idx="10">
                  <c:v>28.196506722278389</c:v>
                </c:pt>
                <c:pt idx="11">
                  <c:v>22.30330288724063</c:v>
                </c:pt>
                <c:pt idx="12">
                  <c:v>26.489856686933301</c:v>
                </c:pt>
                <c:pt idx="13">
                  <c:v>24.593748252919969</c:v>
                </c:pt>
                <c:pt idx="14">
                  <c:v>22.007245965812551</c:v>
                </c:pt>
                <c:pt idx="15">
                  <c:v>23.48734488668951</c:v>
                </c:pt>
                <c:pt idx="16">
                  <c:v>25.090823291590109</c:v>
                </c:pt>
                <c:pt idx="17">
                  <c:v>68.580217000212798</c:v>
                </c:pt>
                <c:pt idx="18">
                  <c:v>47.329394156116003</c:v>
                </c:pt>
                <c:pt idx="19">
                  <c:v>80.214588992641708</c:v>
                </c:pt>
                <c:pt idx="20">
                  <c:v>69.511614735145585</c:v>
                </c:pt>
                <c:pt idx="21">
                  <c:v>63.836832226748427</c:v>
                </c:pt>
                <c:pt idx="22">
                  <c:v>59.358353790721743</c:v>
                </c:pt>
                <c:pt idx="23">
                  <c:v>56.492025078501221</c:v>
                </c:pt>
                <c:pt idx="24">
                  <c:v>9.6840858777213568E-4</c:v>
                </c:pt>
                <c:pt idx="25">
                  <c:v>9.4809922595403423E-4</c:v>
                </c:pt>
                <c:pt idx="26">
                  <c:v>9.3795760653143673E-4</c:v>
                </c:pt>
                <c:pt idx="27">
                  <c:v>8.854614556713323E-4</c:v>
                </c:pt>
                <c:pt idx="28">
                  <c:v>8.525492576646225E-2</c:v>
                </c:pt>
                <c:pt idx="29">
                  <c:v>7.660557735327013E-2</c:v>
                </c:pt>
                <c:pt idx="30">
                  <c:v>4.0826483020024319E-2</c:v>
                </c:pt>
                <c:pt idx="31">
                  <c:v>1.7651774659656341</c:v>
                </c:pt>
                <c:pt idx="32">
                  <c:v>0.14865739282103713</c:v>
                </c:pt>
                <c:pt idx="33">
                  <c:v>3.4800430481763213E-2</c:v>
                </c:pt>
                <c:pt idx="34">
                  <c:v>0.13256802120813693</c:v>
                </c:pt>
                <c:pt idx="35">
                  <c:v>0.10404021221640702</c:v>
                </c:pt>
                <c:pt idx="36">
                  <c:v>263.71988659748467</c:v>
                </c:pt>
                <c:pt idx="37">
                  <c:v>374.21344680533218</c:v>
                </c:pt>
                <c:pt idx="38">
                  <c:v>466.66920943263625</c:v>
                </c:pt>
                <c:pt idx="39">
                  <c:v>224.59737909929041</c:v>
                </c:pt>
                <c:pt idx="40">
                  <c:v>146.69122359643879</c:v>
                </c:pt>
                <c:pt idx="41">
                  <c:v>162.20310409584314</c:v>
                </c:pt>
                <c:pt idx="42">
                  <c:v>248.55465669320964</c:v>
                </c:pt>
                <c:pt idx="43">
                  <c:v>309.09108920896875</c:v>
                </c:pt>
                <c:pt idx="44">
                  <c:v>123.5443880082498</c:v>
                </c:pt>
                <c:pt idx="45">
                  <c:v>77.370130555492125</c:v>
                </c:pt>
                <c:pt idx="46">
                  <c:v>193.37987367190991</c:v>
                </c:pt>
                <c:pt idx="47">
                  <c:v>122.47221475933785</c:v>
                </c:pt>
                <c:pt idx="48">
                  <c:v>62.686134902585835</c:v>
                </c:pt>
                <c:pt idx="49">
                  <c:v>18.71621823638381</c:v>
                </c:pt>
                <c:pt idx="50">
                  <c:v>16.474623304541169</c:v>
                </c:pt>
                <c:pt idx="51">
                  <c:v>1.5988461719711866</c:v>
                </c:pt>
                <c:pt idx="52">
                  <c:v>0.56854765118311035</c:v>
                </c:pt>
                <c:pt idx="53">
                  <c:v>0.86162165301741167</c:v>
                </c:pt>
                <c:pt idx="54">
                  <c:v>0.62156299332485698</c:v>
                </c:pt>
                <c:pt idx="55">
                  <c:v>0.34467629199087341</c:v>
                </c:pt>
                <c:pt idx="56">
                  <c:v>0.36979338115302002</c:v>
                </c:pt>
                <c:pt idx="57">
                  <c:v>0.69808724179099269</c:v>
                </c:pt>
                <c:pt idx="58">
                  <c:v>1.1859762474735485</c:v>
                </c:pt>
                <c:pt idx="59">
                  <c:v>0.38966565195632402</c:v>
                </c:pt>
                <c:pt idx="60">
                  <c:v>0.16639229503407504</c:v>
                </c:pt>
                <c:pt idx="61">
                  <c:v>1.2704489058858211E-2</c:v>
                </c:pt>
                <c:pt idx="62">
                  <c:v>1.7092593562813604E-2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10.7514579921448</c:v>
                </c:pt>
                <c:pt idx="74">
                  <c:v>2019.2853270806756</c:v>
                </c:pt>
                <c:pt idx="75">
                  <c:v>1185.7719459390103</c:v>
                </c:pt>
                <c:pt idx="76">
                  <c:v>213.74024577803223</c:v>
                </c:pt>
                <c:pt idx="77">
                  <c:v>2197.7538828965871</c:v>
                </c:pt>
                <c:pt idx="78">
                  <c:v>3034.6798672040168</c:v>
                </c:pt>
                <c:pt idx="79">
                  <c:v>1507.7972304272359</c:v>
                </c:pt>
                <c:pt idx="80">
                  <c:v>907.17900065473805</c:v>
                </c:pt>
                <c:pt idx="81">
                  <c:v>791.3792760020043</c:v>
                </c:pt>
                <c:pt idx="82">
                  <c:v>521.55794298372882</c:v>
                </c:pt>
                <c:pt idx="83">
                  <c:v>751.15316881728438</c:v>
                </c:pt>
                <c:pt idx="84">
                  <c:v>877.154229625977</c:v>
                </c:pt>
                <c:pt idx="85">
                  <c:v>3298.5098065677107</c:v>
                </c:pt>
                <c:pt idx="86">
                  <c:v>2599.6003878189599</c:v>
                </c:pt>
                <c:pt idx="87">
                  <c:v>2042.1273459471099</c:v>
                </c:pt>
                <c:pt idx="88">
                  <c:v>2014.9489365596548</c:v>
                </c:pt>
                <c:pt idx="89">
                  <c:v>2277.6894572688188</c:v>
                </c:pt>
                <c:pt idx="90">
                  <c:v>3628.2078409030569</c:v>
                </c:pt>
                <c:pt idx="91">
                  <c:v>4484.9666280844331</c:v>
                </c:pt>
                <c:pt idx="92">
                  <c:v>2871.2306882847006</c:v>
                </c:pt>
                <c:pt idx="93">
                  <c:v>2280.8634274739043</c:v>
                </c:pt>
                <c:pt idx="94">
                  <c:v>4524.5925482347448</c:v>
                </c:pt>
                <c:pt idx="95">
                  <c:v>1430.6907428434008</c:v>
                </c:pt>
                <c:pt idx="96">
                  <c:v>193.33407623213981</c:v>
                </c:pt>
                <c:pt idx="97">
                  <c:v>101.2368853447927</c:v>
                </c:pt>
                <c:pt idx="98">
                  <c:v>280.54942697622062</c:v>
                </c:pt>
                <c:pt idx="99">
                  <c:v>541.94020856090287</c:v>
                </c:pt>
                <c:pt idx="100">
                  <c:v>1808.262254494334</c:v>
                </c:pt>
                <c:pt idx="101">
                  <c:v>5040.5284402531852</c:v>
                </c:pt>
                <c:pt idx="102">
                  <c:v>4223.0074361447896</c:v>
                </c:pt>
                <c:pt idx="103">
                  <c:v>7004.858655306517</c:v>
                </c:pt>
                <c:pt idx="104">
                  <c:v>3624.3871497923169</c:v>
                </c:pt>
                <c:pt idx="105">
                  <c:v>1012.2954777797856</c:v>
                </c:pt>
                <c:pt idx="106">
                  <c:v>789.80412855600014</c:v>
                </c:pt>
                <c:pt idx="107">
                  <c:v>8996.6269494062071</c:v>
                </c:pt>
                <c:pt idx="108">
                  <c:v>4292.0868803537296</c:v>
                </c:pt>
                <c:pt idx="109">
                  <c:v>1141.2835703217406</c:v>
                </c:pt>
                <c:pt idx="110">
                  <c:v>110.11934275695774</c:v>
                </c:pt>
                <c:pt idx="111">
                  <c:v>41.086217252873872</c:v>
                </c:pt>
                <c:pt idx="112">
                  <c:v>48.539980981647872</c:v>
                </c:pt>
                <c:pt idx="113">
                  <c:v>44.020063277219798</c:v>
                </c:pt>
                <c:pt idx="114">
                  <c:v>41.021537359212722</c:v>
                </c:pt>
                <c:pt idx="115">
                  <c:v>8.744108367615663</c:v>
                </c:pt>
                <c:pt idx="116">
                  <c:v>40.431983769489896</c:v>
                </c:pt>
                <c:pt idx="117">
                  <c:v>36.526119318146613</c:v>
                </c:pt>
                <c:pt idx="118">
                  <c:v>47.196660821490646</c:v>
                </c:pt>
                <c:pt idx="119">
                  <c:v>77.52008638580034</c:v>
                </c:pt>
                <c:pt idx="120">
                  <c:v>3729.6365799386081</c:v>
                </c:pt>
                <c:pt idx="121">
                  <c:v>7388.6641242120131</c:v>
                </c:pt>
                <c:pt idx="122">
                  <c:v>7478</c:v>
                </c:pt>
                <c:pt idx="123">
                  <c:v>7435.2004097578128</c:v>
                </c:pt>
                <c:pt idx="124">
                  <c:v>7875.5661082414254</c:v>
                </c:pt>
                <c:pt idx="125">
                  <c:v>10788.14080008497</c:v>
                </c:pt>
                <c:pt idx="126">
                  <c:v>13065.546189935789</c:v>
                </c:pt>
                <c:pt idx="127">
                  <c:v>10789.634126572806</c:v>
                </c:pt>
                <c:pt idx="128">
                  <c:v>12764.312219796089</c:v>
                </c:pt>
                <c:pt idx="129">
                  <c:v>11963.704205792475</c:v>
                </c:pt>
                <c:pt idx="130">
                  <c:v>13299.766411425009</c:v>
                </c:pt>
                <c:pt idx="131">
                  <c:v>8517.8039571369463</c:v>
                </c:pt>
                <c:pt idx="132">
                  <c:v>9581.947332289019</c:v>
                </c:pt>
                <c:pt idx="133">
                  <c:v>7634.1125065784754</c:v>
                </c:pt>
                <c:pt idx="134">
                  <c:v>4855.1269445027456</c:v>
                </c:pt>
              </c:numCache>
            </c:numRef>
          </c:val>
        </c:ser>
        <c:ser>
          <c:idx val="5"/>
          <c:order val="5"/>
          <c:tx>
            <c:strRef>
              <c:f>'Cuadro 2'!$AF$7</c:f>
              <c:strCache>
                <c:ptCount val="1"/>
                <c:pt idx="0">
                  <c:v>Efecto paridad cambiaria s/ exportación_x000d_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2'!$AF$8:$AF$142</c:f>
              <c:numCache>
                <c:formatCode>0</c:formatCode>
                <c:ptCount val="135"/>
                <c:pt idx="0">
                  <c:v>592.99518349003506</c:v>
                </c:pt>
                <c:pt idx="1">
                  <c:v>578.64461454636648</c:v>
                </c:pt>
                <c:pt idx="2">
                  <c:v>849.07077149259339</c:v>
                </c:pt>
                <c:pt idx="3">
                  <c:v>184.71430647666799</c:v>
                </c:pt>
                <c:pt idx="4">
                  <c:v>280.74411930236835</c:v>
                </c:pt>
                <c:pt idx="5">
                  <c:v>700.05912664605182</c:v>
                </c:pt>
                <c:pt idx="6">
                  <c:v>609.01756800867838</c:v>
                </c:pt>
                <c:pt idx="7">
                  <c:v>325.12144896461649</c:v>
                </c:pt>
                <c:pt idx="8">
                  <c:v>184.84599287097018</c:v>
                </c:pt>
                <c:pt idx="9">
                  <c:v>-288.27428894332195</c:v>
                </c:pt>
                <c:pt idx="10">
                  <c:v>-70.636258545013703</c:v>
                </c:pt>
                <c:pt idx="11">
                  <c:v>11.673461293178145</c:v>
                </c:pt>
                <c:pt idx="12">
                  <c:v>5.6353146491138046</c:v>
                </c:pt>
                <c:pt idx="13">
                  <c:v>157.63655907307182</c:v>
                </c:pt>
                <c:pt idx="14">
                  <c:v>353.02865829830665</c:v>
                </c:pt>
                <c:pt idx="15">
                  <c:v>351.86872519241132</c:v>
                </c:pt>
                <c:pt idx="16">
                  <c:v>536.51049895350604</c:v>
                </c:pt>
                <c:pt idx="17">
                  <c:v>1993.4564537104977</c:v>
                </c:pt>
                <c:pt idx="18">
                  <c:v>1935.0076181111701</c:v>
                </c:pt>
                <c:pt idx="19">
                  <c:v>1924.1954530173734</c:v>
                </c:pt>
                <c:pt idx="20">
                  <c:v>1838.9904902373642</c:v>
                </c:pt>
                <c:pt idx="21">
                  <c:v>1696.9547372784714</c:v>
                </c:pt>
                <c:pt idx="22">
                  <c:v>2142.1010804509069</c:v>
                </c:pt>
                <c:pt idx="23">
                  <c:v>3026.4924164636182</c:v>
                </c:pt>
                <c:pt idx="24">
                  <c:v>2920.117675695245</c:v>
                </c:pt>
                <c:pt idx="25">
                  <c:v>2479.9692200757399</c:v>
                </c:pt>
                <c:pt idx="26">
                  <c:v>3935.3668912543758</c:v>
                </c:pt>
                <c:pt idx="27">
                  <c:v>4805.0703363722596</c:v>
                </c:pt>
                <c:pt idx="28">
                  <c:v>4195.7297992442491</c:v>
                </c:pt>
                <c:pt idx="29">
                  <c:v>3763.3739497520132</c:v>
                </c:pt>
                <c:pt idx="30">
                  <c:v>5376.1900573220637</c:v>
                </c:pt>
                <c:pt idx="31">
                  <c:v>5486.5763075992236</c:v>
                </c:pt>
                <c:pt idx="32">
                  <c:v>4144.3015190371752</c:v>
                </c:pt>
                <c:pt idx="33">
                  <c:v>6453.609998529696</c:v>
                </c:pt>
                <c:pt idx="34">
                  <c:v>6073.045522696133</c:v>
                </c:pt>
                <c:pt idx="35">
                  <c:v>5386.1078901321134</c:v>
                </c:pt>
                <c:pt idx="36">
                  <c:v>7601.7680951195507</c:v>
                </c:pt>
                <c:pt idx="37">
                  <c:v>5686.4724316644133</c:v>
                </c:pt>
                <c:pt idx="38">
                  <c:v>3582.012884643595</c:v>
                </c:pt>
                <c:pt idx="39">
                  <c:v>476.1221031449985</c:v>
                </c:pt>
                <c:pt idx="40">
                  <c:v>734.34918603736799</c:v>
                </c:pt>
                <c:pt idx="41">
                  <c:v>-104.64470459704478</c:v>
                </c:pt>
                <c:pt idx="42">
                  <c:v>46.989454555995074</c:v>
                </c:pt>
                <c:pt idx="43">
                  <c:v>1549.8084573406356</c:v>
                </c:pt>
                <c:pt idx="44">
                  <c:v>1012.7893565256146</c:v>
                </c:pt>
                <c:pt idx="45">
                  <c:v>2181.449197707137</c:v>
                </c:pt>
                <c:pt idx="46">
                  <c:v>2474.3017282355127</c:v>
                </c:pt>
                <c:pt idx="47">
                  <c:v>2145.8767005710256</c:v>
                </c:pt>
                <c:pt idx="48">
                  <c:v>332.28914648453161</c:v>
                </c:pt>
                <c:pt idx="49">
                  <c:v>-2537.3684473281896</c:v>
                </c:pt>
                <c:pt idx="50">
                  <c:v>-3499.833654626872</c:v>
                </c:pt>
                <c:pt idx="51">
                  <c:v>-1270.8442742817908</c:v>
                </c:pt>
                <c:pt idx="52">
                  <c:v>-2647.1660182188607</c:v>
                </c:pt>
                <c:pt idx="53">
                  <c:v>-2616.9919210944413</c:v>
                </c:pt>
                <c:pt idx="54">
                  <c:v>-325.09922978045398</c:v>
                </c:pt>
                <c:pt idx="55">
                  <c:v>-1009.1361178123907</c:v>
                </c:pt>
                <c:pt idx="56">
                  <c:v>-1565.7234928001658</c:v>
                </c:pt>
                <c:pt idx="57">
                  <c:v>-1417.7391555876131</c:v>
                </c:pt>
                <c:pt idx="58">
                  <c:v>-104.58625623133744</c:v>
                </c:pt>
                <c:pt idx="59">
                  <c:v>684.84126302548225</c:v>
                </c:pt>
                <c:pt idx="60">
                  <c:v>677.20572844189871</c:v>
                </c:pt>
                <c:pt idx="61">
                  <c:v>2031.6318536772301</c:v>
                </c:pt>
                <c:pt idx="62">
                  <c:v>3228.8770036483975</c:v>
                </c:pt>
                <c:pt idx="63">
                  <c:v>5538.8312930370212</c:v>
                </c:pt>
                <c:pt idx="64">
                  <c:v>5475.4347831002415</c:v>
                </c:pt>
                <c:pt idx="65">
                  <c:v>5995.0801613669146</c:v>
                </c:pt>
                <c:pt idx="66">
                  <c:v>7974.4662372501925</c:v>
                </c:pt>
                <c:pt idx="67">
                  <c:v>10456.65117585553</c:v>
                </c:pt>
                <c:pt idx="68">
                  <c:v>13364.063358708805</c:v>
                </c:pt>
                <c:pt idx="69">
                  <c:v>10045.55378624812</c:v>
                </c:pt>
                <c:pt idx="70">
                  <c:v>7534.7291081168787</c:v>
                </c:pt>
                <c:pt idx="71">
                  <c:v>13865.986225479555</c:v>
                </c:pt>
                <c:pt idx="72">
                  <c:v>11954.21168400468</c:v>
                </c:pt>
                <c:pt idx="73">
                  <c:v>9631.0634204269099</c:v>
                </c:pt>
                <c:pt idx="74">
                  <c:v>735.52221424706261</c:v>
                </c:pt>
                <c:pt idx="75">
                  <c:v>3075.9140887459507</c:v>
                </c:pt>
                <c:pt idx="76">
                  <c:v>5403.070914658022</c:v>
                </c:pt>
                <c:pt idx="77">
                  <c:v>-3591.0168413806036</c:v>
                </c:pt>
                <c:pt idx="78">
                  <c:v>-1287.3613934945229</c:v>
                </c:pt>
                <c:pt idx="79">
                  <c:v>-528.69446741520301</c:v>
                </c:pt>
                <c:pt idx="80">
                  <c:v>-808.59702817168341</c:v>
                </c:pt>
                <c:pt idx="81">
                  <c:v>-55.387993070102297</c:v>
                </c:pt>
                <c:pt idx="82">
                  <c:v>2525.6918766377521</c:v>
                </c:pt>
                <c:pt idx="83">
                  <c:v>2828.8060353429732</c:v>
                </c:pt>
                <c:pt idx="84">
                  <c:v>3773.8228890314667</c:v>
                </c:pt>
                <c:pt idx="85">
                  <c:v>8.6597709770289359</c:v>
                </c:pt>
                <c:pt idx="86">
                  <c:v>313.31035232036055</c:v>
                </c:pt>
                <c:pt idx="87">
                  <c:v>-652.4109756295403</c:v>
                </c:pt>
                <c:pt idx="88">
                  <c:v>-820.67115424145959</c:v>
                </c:pt>
                <c:pt idx="89">
                  <c:v>794.25763213665255</c:v>
                </c:pt>
                <c:pt idx="90">
                  <c:v>-1119.923235573094</c:v>
                </c:pt>
                <c:pt idx="91">
                  <c:v>6628.7893315217398</c:v>
                </c:pt>
                <c:pt idx="92">
                  <c:v>9119.3880690797669</c:v>
                </c:pt>
                <c:pt idx="93">
                  <c:v>7211.5879610137144</c:v>
                </c:pt>
                <c:pt idx="94">
                  <c:v>2877.7507183789462</c:v>
                </c:pt>
                <c:pt idx="95">
                  <c:v>6313.5990274672331</c:v>
                </c:pt>
                <c:pt idx="96">
                  <c:v>14972.66821543695</c:v>
                </c:pt>
                <c:pt idx="97">
                  <c:v>17900.077983511939</c:v>
                </c:pt>
                <c:pt idx="98">
                  <c:v>17423.59336709277</c:v>
                </c:pt>
                <c:pt idx="99">
                  <c:v>15876.595034021555</c:v>
                </c:pt>
                <c:pt idx="100">
                  <c:v>-942.74521197803142</c:v>
                </c:pt>
                <c:pt idx="101">
                  <c:v>-4835.2841447574929</c:v>
                </c:pt>
                <c:pt idx="102">
                  <c:v>-858.76252752657649</c:v>
                </c:pt>
                <c:pt idx="103">
                  <c:v>-3231.5325541675593</c:v>
                </c:pt>
                <c:pt idx="104">
                  <c:v>-925.55273411794099</c:v>
                </c:pt>
                <c:pt idx="105">
                  <c:v>-975.65852045044801</c:v>
                </c:pt>
                <c:pt idx="106">
                  <c:v>2823.9442568187519</c:v>
                </c:pt>
                <c:pt idx="107">
                  <c:v>-8344.9946242000151</c:v>
                </c:pt>
                <c:pt idx="108">
                  <c:v>13465.417631143604</c:v>
                </c:pt>
                <c:pt idx="109">
                  <c:v>13168.28986540225</c:v>
                </c:pt>
                <c:pt idx="110">
                  <c:v>13366.017247162035</c:v>
                </c:pt>
                <c:pt idx="111">
                  <c:v>12903.876047580527</c:v>
                </c:pt>
                <c:pt idx="112">
                  <c:v>14314.694296246334</c:v>
                </c:pt>
                <c:pt idx="113">
                  <c:v>19718.31218666134</c:v>
                </c:pt>
                <c:pt idx="114">
                  <c:v>19013.11671923225</c:v>
                </c:pt>
                <c:pt idx="115">
                  <c:v>18037.847330491459</c:v>
                </c:pt>
                <c:pt idx="116">
                  <c:v>19065.595831061721</c:v>
                </c:pt>
                <c:pt idx="117">
                  <c:v>19575.705904644867</c:v>
                </c:pt>
                <c:pt idx="118">
                  <c:v>15758.039668253165</c:v>
                </c:pt>
                <c:pt idx="119">
                  <c:v>17213.683848638426</c:v>
                </c:pt>
                <c:pt idx="120">
                  <c:v>-10421.613071652115</c:v>
                </c:pt>
                <c:pt idx="121">
                  <c:v>-5035.5805259213612</c:v>
                </c:pt>
                <c:pt idx="122">
                  <c:v>-5176.2840868452167</c:v>
                </c:pt>
                <c:pt idx="123">
                  <c:v>-1334.5957724328041</c:v>
                </c:pt>
                <c:pt idx="124">
                  <c:v>-2009.6970994769229</c:v>
                </c:pt>
                <c:pt idx="125">
                  <c:v>5024.9869035509328</c:v>
                </c:pt>
                <c:pt idx="126">
                  <c:v>16450.256964054261</c:v>
                </c:pt>
                <c:pt idx="127">
                  <c:v>10532.513126822925</c:v>
                </c:pt>
                <c:pt idx="128">
                  <c:v>25800.854796102522</c:v>
                </c:pt>
                <c:pt idx="129">
                  <c:v>36556.326250368838</c:v>
                </c:pt>
                <c:pt idx="130">
                  <c:v>40762.272129938057</c:v>
                </c:pt>
                <c:pt idx="131">
                  <c:v>40802.533636567314</c:v>
                </c:pt>
                <c:pt idx="132">
                  <c:v>32308.999000086846</c:v>
                </c:pt>
                <c:pt idx="133">
                  <c:v>29875.125772392297</c:v>
                </c:pt>
                <c:pt idx="134">
                  <c:v>27489.265197656066</c:v>
                </c:pt>
              </c:numCache>
            </c:numRef>
          </c:val>
        </c:ser>
        <c:ser>
          <c:idx val="6"/>
          <c:order val="6"/>
          <c:tx>
            <c:strRef>
              <c:f>'Cuadro 2'!$AG$7</c:f>
              <c:strCache>
                <c:ptCount val="1"/>
                <c:pt idx="0">
                  <c:v>Efecto imp. export. y paridad s/ consumo interno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2'!$AG$8:$AG$142</c:f>
              <c:numCache>
                <c:formatCode>0</c:formatCode>
                <c:ptCount val="135"/>
                <c:pt idx="0">
                  <c:v>459.65261261319677</c:v>
                </c:pt>
                <c:pt idx="1">
                  <c:v>338.6266682190078</c:v>
                </c:pt>
                <c:pt idx="2">
                  <c:v>517.59960072150045</c:v>
                </c:pt>
                <c:pt idx="3">
                  <c:v>81.203880063187768</c:v>
                </c:pt>
                <c:pt idx="4">
                  <c:v>143.21540832385011</c:v>
                </c:pt>
                <c:pt idx="5">
                  <c:v>251.38322994983909</c:v>
                </c:pt>
                <c:pt idx="6">
                  <c:v>174.36652856905079</c:v>
                </c:pt>
                <c:pt idx="7">
                  <c:v>107.44201990036007</c:v>
                </c:pt>
                <c:pt idx="8">
                  <c:v>59.722730557813072</c:v>
                </c:pt>
                <c:pt idx="9">
                  <c:v>-92.269418336062458</c:v>
                </c:pt>
                <c:pt idx="10">
                  <c:v>-20.84198537483271</c:v>
                </c:pt>
                <c:pt idx="11">
                  <c:v>27.045366250466241</c:v>
                </c:pt>
                <c:pt idx="12">
                  <c:v>24.360152285819026</c:v>
                </c:pt>
                <c:pt idx="13">
                  <c:v>127.69383937873596</c:v>
                </c:pt>
                <c:pt idx="14">
                  <c:v>307.73366032831655</c:v>
                </c:pt>
                <c:pt idx="15">
                  <c:v>395.94202109660205</c:v>
                </c:pt>
                <c:pt idx="16">
                  <c:v>425.84197338085124</c:v>
                </c:pt>
                <c:pt idx="17">
                  <c:v>634.72050165742405</c:v>
                </c:pt>
                <c:pt idx="18">
                  <c:v>708.06406824329838</c:v>
                </c:pt>
                <c:pt idx="19">
                  <c:v>768.5996265798243</c:v>
                </c:pt>
                <c:pt idx="20">
                  <c:v>649.37063910837878</c:v>
                </c:pt>
                <c:pt idx="21">
                  <c:v>512.40296730801742</c:v>
                </c:pt>
                <c:pt idx="22">
                  <c:v>602.74367626336834</c:v>
                </c:pt>
                <c:pt idx="23">
                  <c:v>695.46582862032142</c:v>
                </c:pt>
                <c:pt idx="24">
                  <c:v>794.05633253386736</c:v>
                </c:pt>
                <c:pt idx="25">
                  <c:v>791.79139765383661</c:v>
                </c:pt>
                <c:pt idx="26">
                  <c:v>1114.7223563374864</c:v>
                </c:pt>
                <c:pt idx="27">
                  <c:v>1519.2101221561279</c:v>
                </c:pt>
                <c:pt idx="28">
                  <c:v>1189.1812051146778</c:v>
                </c:pt>
                <c:pt idx="29">
                  <c:v>1299.2921204963113</c:v>
                </c:pt>
                <c:pt idx="30">
                  <c:v>1398.3869594287307</c:v>
                </c:pt>
                <c:pt idx="31">
                  <c:v>1618.503269326686</c:v>
                </c:pt>
                <c:pt idx="32">
                  <c:v>1743.702998550134</c:v>
                </c:pt>
                <c:pt idx="33">
                  <c:v>2151.431432274373</c:v>
                </c:pt>
                <c:pt idx="34">
                  <c:v>2058.5413239582613</c:v>
                </c:pt>
                <c:pt idx="35">
                  <c:v>1895.5371571867684</c:v>
                </c:pt>
                <c:pt idx="36">
                  <c:v>2816.3668602661787</c:v>
                </c:pt>
                <c:pt idx="37">
                  <c:v>1330.2521009808358</c:v>
                </c:pt>
                <c:pt idx="38">
                  <c:v>806.13730854990933</c:v>
                </c:pt>
                <c:pt idx="39">
                  <c:v>274.43252981399621</c:v>
                </c:pt>
                <c:pt idx="40">
                  <c:v>215.21682622146855</c:v>
                </c:pt>
                <c:pt idx="41">
                  <c:v>13.77703973987637</c:v>
                </c:pt>
                <c:pt idx="42">
                  <c:v>85.844641306512543</c:v>
                </c:pt>
                <c:pt idx="43">
                  <c:v>682.73868485060382</c:v>
                </c:pt>
                <c:pt idx="44">
                  <c:v>516.76866967661749</c:v>
                </c:pt>
                <c:pt idx="45">
                  <c:v>591.50805630614764</c:v>
                </c:pt>
                <c:pt idx="46">
                  <c:v>739.44131937728332</c:v>
                </c:pt>
                <c:pt idx="47">
                  <c:v>710.62681725594757</c:v>
                </c:pt>
                <c:pt idx="48">
                  <c:v>175.75625670127872</c:v>
                </c:pt>
                <c:pt idx="49">
                  <c:v>-874.39688744882778</c:v>
                </c:pt>
                <c:pt idx="50">
                  <c:v>-1100.8542366404342</c:v>
                </c:pt>
                <c:pt idx="51">
                  <c:v>-447.51411103127646</c:v>
                </c:pt>
                <c:pt idx="52">
                  <c:v>-827.83852839913243</c:v>
                </c:pt>
                <c:pt idx="53">
                  <c:v>-899.64724909718041</c:v>
                </c:pt>
                <c:pt idx="54">
                  <c:v>-116.94193599411356</c:v>
                </c:pt>
                <c:pt idx="55">
                  <c:v>-344.73705908642165</c:v>
                </c:pt>
                <c:pt idx="56">
                  <c:v>-836.9125987795378</c:v>
                </c:pt>
                <c:pt idx="57">
                  <c:v>-643.98706880954751</c:v>
                </c:pt>
                <c:pt idx="58">
                  <c:v>-57.504642081998902</c:v>
                </c:pt>
                <c:pt idx="59">
                  <c:v>405.38447101332946</c:v>
                </c:pt>
                <c:pt idx="60">
                  <c:v>394.92484946272634</c:v>
                </c:pt>
                <c:pt idx="61">
                  <c:v>1034.8492012170514</c:v>
                </c:pt>
                <c:pt idx="62">
                  <c:v>1700.2130067791159</c:v>
                </c:pt>
                <c:pt idx="63">
                  <c:v>2342.2065679670886</c:v>
                </c:pt>
                <c:pt idx="64">
                  <c:v>1922.263645676175</c:v>
                </c:pt>
                <c:pt idx="65">
                  <c:v>1964.5403529046821</c:v>
                </c:pt>
                <c:pt idx="66">
                  <c:v>3310.866763038613</c:v>
                </c:pt>
                <c:pt idx="67">
                  <c:v>7016.2857274571134</c:v>
                </c:pt>
                <c:pt idx="68">
                  <c:v>6602.0045849237322</c:v>
                </c:pt>
                <c:pt idx="69">
                  <c:v>7545.355211717263</c:v>
                </c:pt>
                <c:pt idx="70">
                  <c:v>11248.108984075989</c:v>
                </c:pt>
                <c:pt idx="71">
                  <c:v>19594.703956970639</c:v>
                </c:pt>
                <c:pt idx="72">
                  <c:v>16992.881404176045</c:v>
                </c:pt>
                <c:pt idx="73">
                  <c:v>12631.37393669519</c:v>
                </c:pt>
                <c:pt idx="74">
                  <c:v>1571.2773289630109</c:v>
                </c:pt>
                <c:pt idx="75">
                  <c:v>2957.9976871094982</c:v>
                </c:pt>
                <c:pt idx="76">
                  <c:v>5549.0750856376299</c:v>
                </c:pt>
                <c:pt idx="77">
                  <c:v>-768.07348622262282</c:v>
                </c:pt>
                <c:pt idx="78">
                  <c:v>1010.017315717747</c:v>
                </c:pt>
                <c:pt idx="79">
                  <c:v>700.18877290666819</c:v>
                </c:pt>
                <c:pt idx="80">
                  <c:v>48.633396624394251</c:v>
                </c:pt>
                <c:pt idx="81">
                  <c:v>456.3761480437696</c:v>
                </c:pt>
                <c:pt idx="82">
                  <c:v>2365.5317777695195</c:v>
                </c:pt>
                <c:pt idx="83">
                  <c:v>2528.2089019176383</c:v>
                </c:pt>
                <c:pt idx="84">
                  <c:v>2441.1656199712943</c:v>
                </c:pt>
                <c:pt idx="85">
                  <c:v>1918.696626383854</c:v>
                </c:pt>
                <c:pt idx="86">
                  <c:v>2026.4708527056737</c:v>
                </c:pt>
                <c:pt idx="87">
                  <c:v>847.21798465203005</c:v>
                </c:pt>
                <c:pt idx="88">
                  <c:v>856.6096058587226</c:v>
                </c:pt>
                <c:pt idx="89">
                  <c:v>2523.7099504412031</c:v>
                </c:pt>
                <c:pt idx="90">
                  <c:v>1710.8491432656479</c:v>
                </c:pt>
                <c:pt idx="91">
                  <c:v>7583.3430848573907</c:v>
                </c:pt>
                <c:pt idx="92">
                  <c:v>8062.6808326464716</c:v>
                </c:pt>
                <c:pt idx="93">
                  <c:v>6291.4316325250502</c:v>
                </c:pt>
                <c:pt idx="94">
                  <c:v>3995.9426377394052</c:v>
                </c:pt>
                <c:pt idx="95">
                  <c:v>3518.529799932101</c:v>
                </c:pt>
                <c:pt idx="96">
                  <c:v>6903.1613023521404</c:v>
                </c:pt>
                <c:pt idx="97">
                  <c:v>11822.59653227972</c:v>
                </c:pt>
                <c:pt idx="98">
                  <c:v>14397.069827311005</c:v>
                </c:pt>
                <c:pt idx="99">
                  <c:v>9408.970007180129</c:v>
                </c:pt>
                <c:pt idx="100">
                  <c:v>485.81840647644168</c:v>
                </c:pt>
                <c:pt idx="101">
                  <c:v>85.79782052724255</c:v>
                </c:pt>
                <c:pt idx="102">
                  <c:v>1526.4624993040629</c:v>
                </c:pt>
                <c:pt idx="103">
                  <c:v>1160.6030941775398</c:v>
                </c:pt>
                <c:pt idx="104">
                  <c:v>1498.7259655323101</c:v>
                </c:pt>
                <c:pt idx="105">
                  <c:v>25.091707821749626</c:v>
                </c:pt>
                <c:pt idx="106">
                  <c:v>1993.9190262310258</c:v>
                </c:pt>
                <c:pt idx="107">
                  <c:v>244.890186719941</c:v>
                </c:pt>
                <c:pt idx="108">
                  <c:v>7216.8168448625229</c:v>
                </c:pt>
                <c:pt idx="109">
                  <c:v>6271.1025011344946</c:v>
                </c:pt>
                <c:pt idx="110">
                  <c:v>6763.0906813751944</c:v>
                </c:pt>
                <c:pt idx="111">
                  <c:v>6146.1684921778524</c:v>
                </c:pt>
                <c:pt idx="112">
                  <c:v>5298.1048240548243</c:v>
                </c:pt>
                <c:pt idx="113">
                  <c:v>5849.4997841724226</c:v>
                </c:pt>
                <c:pt idx="114">
                  <c:v>4899.3247606182631</c:v>
                </c:pt>
                <c:pt idx="115">
                  <c:v>5415.6572727531848</c:v>
                </c:pt>
                <c:pt idx="116">
                  <c:v>6026.7872294421713</c:v>
                </c:pt>
                <c:pt idx="117">
                  <c:v>6233.3170106693287</c:v>
                </c:pt>
                <c:pt idx="118">
                  <c:v>4890.2002628556238</c:v>
                </c:pt>
                <c:pt idx="119">
                  <c:v>5484.7583444038546</c:v>
                </c:pt>
                <c:pt idx="120">
                  <c:v>-1260.3694481326058</c:v>
                </c:pt>
                <c:pt idx="121">
                  <c:v>480.6453244018245</c:v>
                </c:pt>
                <c:pt idx="122">
                  <c:v>418.90321144109254</c:v>
                </c:pt>
                <c:pt idx="123">
                  <c:v>1110.4678944750131</c:v>
                </c:pt>
                <c:pt idx="124">
                  <c:v>989.33032667100019</c:v>
                </c:pt>
                <c:pt idx="125">
                  <c:v>2568.5770234759111</c:v>
                </c:pt>
                <c:pt idx="126">
                  <c:v>4935.4025215176143</c:v>
                </c:pt>
                <c:pt idx="127">
                  <c:v>3459.5680093690662</c:v>
                </c:pt>
                <c:pt idx="128">
                  <c:v>8421.9125391667858</c:v>
                </c:pt>
                <c:pt idx="129">
                  <c:v>9814.7404145017863</c:v>
                </c:pt>
                <c:pt idx="130">
                  <c:v>11469.698075710605</c:v>
                </c:pt>
                <c:pt idx="131">
                  <c:v>10742.241613765889</c:v>
                </c:pt>
                <c:pt idx="132">
                  <c:v>9977.8814146762834</c:v>
                </c:pt>
                <c:pt idx="133">
                  <c:v>10771.990124263961</c:v>
                </c:pt>
                <c:pt idx="134">
                  <c:v>7279.2908909846774</c:v>
                </c:pt>
              </c:numCache>
            </c:numRef>
          </c:val>
        </c:ser>
        <c:ser>
          <c:idx val="7"/>
          <c:order val="7"/>
          <c:tx>
            <c:strRef>
              <c:f>'Cuadro 2'!$AH$7</c:f>
              <c:strCache>
                <c:ptCount val="1"/>
                <c:pt idx="0">
                  <c:v>Fijación directa de precios_x000d_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2'!$AH$8:$AH$142</c:f>
              <c:numCache>
                <c:formatCode>0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-2091.0301516922023</c:v>
                </c:pt>
                <c:pt idx="59">
                  <c:v>-3972.1480801486291</c:v>
                </c:pt>
                <c:pt idx="60">
                  <c:v>-2469.1683997461846</c:v>
                </c:pt>
                <c:pt idx="61">
                  <c:v>-1608.2470623601687</c:v>
                </c:pt>
                <c:pt idx="62">
                  <c:v>-401.13348285000842</c:v>
                </c:pt>
                <c:pt idx="63">
                  <c:v>-1129.9578572743346</c:v>
                </c:pt>
                <c:pt idx="64">
                  <c:v>1016.598783476883</c:v>
                </c:pt>
                <c:pt idx="65">
                  <c:v>6583.1677986193981</c:v>
                </c:pt>
                <c:pt idx="66">
                  <c:v>12423.005919072255</c:v>
                </c:pt>
                <c:pt idx="67">
                  <c:v>2282.5689353406497</c:v>
                </c:pt>
                <c:pt idx="68">
                  <c:v>-3262.4784803514958</c:v>
                </c:pt>
                <c:pt idx="69">
                  <c:v>4871.1378864890221</c:v>
                </c:pt>
                <c:pt idx="70">
                  <c:v>-4834.8831222086264</c:v>
                </c:pt>
                <c:pt idx="71">
                  <c:v>-2440.7587344139856</c:v>
                </c:pt>
                <c:pt idx="72">
                  <c:v>-3937.5713843229719</c:v>
                </c:pt>
                <c:pt idx="73">
                  <c:v>-5349.1876551111063</c:v>
                </c:pt>
                <c:pt idx="74">
                  <c:v>857.32884580271718</c:v>
                </c:pt>
                <c:pt idx="75">
                  <c:v>2182.0819366855326</c:v>
                </c:pt>
                <c:pt idx="76">
                  <c:v>1943.1386649722851</c:v>
                </c:pt>
                <c:pt idx="77">
                  <c:v>4197.1458904275214</c:v>
                </c:pt>
                <c:pt idx="78">
                  <c:v>1241.8947038726799</c:v>
                </c:pt>
                <c:pt idx="79">
                  <c:v>2595.9377112888601</c:v>
                </c:pt>
                <c:pt idx="80">
                  <c:v>3849.8699467393494</c:v>
                </c:pt>
                <c:pt idx="81">
                  <c:v>1466.6111547360979</c:v>
                </c:pt>
                <c:pt idx="82">
                  <c:v>257.05302417077735</c:v>
                </c:pt>
                <c:pt idx="83">
                  <c:v>440.92350189203086</c:v>
                </c:pt>
                <c:pt idx="84">
                  <c:v>519.28344995267366</c:v>
                </c:pt>
                <c:pt idx="85">
                  <c:v>0</c:v>
                </c:pt>
                <c:pt idx="86">
                  <c:v>0</c:v>
                </c:pt>
                <c:pt idx="87">
                  <c:v>435.64331308871868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7031.4863182811496</c:v>
                </c:pt>
                <c:pt idx="93">
                  <c:v>5003.7666181359828</c:v>
                </c:pt>
                <c:pt idx="94">
                  <c:v>1424.111655617535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1632.4756658236013</c:v>
                </c:pt>
                <c:pt idx="103">
                  <c:v>710.95370073324102</c:v>
                </c:pt>
                <c:pt idx="104">
                  <c:v>0</c:v>
                </c:pt>
                <c:pt idx="105">
                  <c:v>2140.3784078778444</c:v>
                </c:pt>
                <c:pt idx="106">
                  <c:v>0</c:v>
                </c:pt>
                <c:pt idx="107">
                  <c:v>317.37470940665099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173.08920648549989</c:v>
                </c:pt>
                <c:pt idx="123">
                  <c:v>422.48054481668146</c:v>
                </c:pt>
                <c:pt idx="124">
                  <c:v>606.36225168245619</c:v>
                </c:pt>
                <c:pt idx="125">
                  <c:v>157.97585716856383</c:v>
                </c:pt>
                <c:pt idx="126">
                  <c:v>2898.4497005327753</c:v>
                </c:pt>
                <c:pt idx="127">
                  <c:v>257.58524263329542</c:v>
                </c:pt>
                <c:pt idx="128">
                  <c:v>186.2677248676664</c:v>
                </c:pt>
                <c:pt idx="129">
                  <c:v>792.76598996266262</c:v>
                </c:pt>
                <c:pt idx="130">
                  <c:v>229.92225181925841</c:v>
                </c:pt>
                <c:pt idx="131">
                  <c:v>-302.76476619519002</c:v>
                </c:pt>
                <c:pt idx="132">
                  <c:v>339.83326681218603</c:v>
                </c:pt>
                <c:pt idx="133">
                  <c:v>491.00860519402926</c:v>
                </c:pt>
                <c:pt idx="134">
                  <c:v>134.018214941287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3647152"/>
        <c:axId val="413641272"/>
      </c:barChart>
      <c:catAx>
        <c:axId val="41364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1272"/>
        <c:crosses val="autoZero"/>
        <c:auto val="1"/>
        <c:lblAlgn val="ctr"/>
        <c:lblOffset val="100"/>
        <c:noMultiLvlLbl val="0"/>
      </c:catAx>
      <c:valAx>
        <c:axId val="41364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6471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4.8499372361063612E-5"/>
          <c:y val="0.86756487314936204"/>
          <c:w val="0.999902906158469"/>
          <c:h val="0.13243512685063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1581079538970696E-2"/>
          <c:y val="5.0365061156520737E-2"/>
          <c:w val="0.93271843736924231"/>
          <c:h val="0.7235256638627369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'Cuadro 2'!$I$7</c:f>
              <c:strCache>
                <c:ptCount val="1"/>
                <c:pt idx="0">
                  <c:v>Capital fijo consumido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2'!$I$8:$I$142</c:f>
              <c:numCache>
                <c:formatCode>0</c:formatCode>
                <c:ptCount val="135"/>
                <c:pt idx="0">
                  <c:v>38.154377484223239</c:v>
                </c:pt>
                <c:pt idx="1">
                  <c:v>42.158071459354701</c:v>
                </c:pt>
                <c:pt idx="2">
                  <c:v>41.598744518250761</c:v>
                </c:pt>
                <c:pt idx="3">
                  <c:v>56.080625810377342</c:v>
                </c:pt>
                <c:pt idx="4">
                  <c:v>55.383961962821047</c:v>
                </c:pt>
                <c:pt idx="5">
                  <c:v>42.021794093276895</c:v>
                </c:pt>
                <c:pt idx="6">
                  <c:v>45.241621350323825</c:v>
                </c:pt>
                <c:pt idx="7">
                  <c:v>50.294983623361674</c:v>
                </c:pt>
                <c:pt idx="8">
                  <c:v>61.988677932929193</c:v>
                </c:pt>
                <c:pt idx="9">
                  <c:v>84.578581459014359</c:v>
                </c:pt>
                <c:pt idx="10">
                  <c:v>79.981034828302157</c:v>
                </c:pt>
                <c:pt idx="11">
                  <c:v>82.91866838256054</c:v>
                </c:pt>
                <c:pt idx="12">
                  <c:v>90.420052908827913</c:v>
                </c:pt>
                <c:pt idx="13">
                  <c:v>81.544754177724428</c:v>
                </c:pt>
                <c:pt idx="14">
                  <c:v>76.126258880136618</c:v>
                </c:pt>
                <c:pt idx="15">
                  <c:v>76.996999699883546</c:v>
                </c:pt>
                <c:pt idx="16">
                  <c:v>83.74228100699645</c:v>
                </c:pt>
                <c:pt idx="17">
                  <c:v>86.132990870127486</c:v>
                </c:pt>
                <c:pt idx="18">
                  <c:v>85.407310422651847</c:v>
                </c:pt>
                <c:pt idx="19">
                  <c:v>90.988071836176118</c:v>
                </c:pt>
                <c:pt idx="20">
                  <c:v>98.843410652819671</c:v>
                </c:pt>
                <c:pt idx="21">
                  <c:v>71.99179311918634</c:v>
                </c:pt>
                <c:pt idx="22">
                  <c:v>180.27338226410825</c:v>
                </c:pt>
                <c:pt idx="23">
                  <c:v>166.18386639608431</c:v>
                </c:pt>
                <c:pt idx="24">
                  <c:v>172.82855600490117</c:v>
                </c:pt>
                <c:pt idx="25">
                  <c:v>241.70037214871431</c:v>
                </c:pt>
                <c:pt idx="26">
                  <c:v>255.63320089893998</c:v>
                </c:pt>
                <c:pt idx="27">
                  <c:v>215.80877407514802</c:v>
                </c:pt>
                <c:pt idx="28">
                  <c:v>313.26595103228647</c:v>
                </c:pt>
                <c:pt idx="29">
                  <c:v>309.31690428900328</c:v>
                </c:pt>
                <c:pt idx="30">
                  <c:v>251.90658880017651</c:v>
                </c:pt>
                <c:pt idx="31">
                  <c:v>308.98110461653624</c:v>
                </c:pt>
                <c:pt idx="32">
                  <c:v>351.97361031096818</c:v>
                </c:pt>
                <c:pt idx="33">
                  <c:v>426.78399089248649</c:v>
                </c:pt>
                <c:pt idx="34">
                  <c:v>488.72379216594459</c:v>
                </c:pt>
                <c:pt idx="35">
                  <c:v>460.13979426861704</c:v>
                </c:pt>
                <c:pt idx="36">
                  <c:v>535.01718066154729</c:v>
                </c:pt>
                <c:pt idx="37">
                  <c:v>578.30112998928712</c:v>
                </c:pt>
                <c:pt idx="38">
                  <c:v>529.59457943445489</c:v>
                </c:pt>
                <c:pt idx="39">
                  <c:v>513.85979350368325</c:v>
                </c:pt>
                <c:pt idx="40">
                  <c:v>564.29509233065448</c:v>
                </c:pt>
                <c:pt idx="41">
                  <c:v>637.50219949371728</c:v>
                </c:pt>
                <c:pt idx="42">
                  <c:v>758.28185712051459</c:v>
                </c:pt>
                <c:pt idx="43">
                  <c:v>759.80796363141087</c:v>
                </c:pt>
                <c:pt idx="44">
                  <c:v>791.76055363364742</c:v>
                </c:pt>
                <c:pt idx="45">
                  <c:v>694.16533069974003</c:v>
                </c:pt>
                <c:pt idx="46">
                  <c:v>731.95888196944281</c:v>
                </c:pt>
                <c:pt idx="47">
                  <c:v>827.79772963822234</c:v>
                </c:pt>
                <c:pt idx="48">
                  <c:v>929.14316978754698</c:v>
                </c:pt>
                <c:pt idx="49">
                  <c:v>1032.6921097370164</c:v>
                </c:pt>
                <c:pt idx="50">
                  <c:v>1186.450449920671</c:v>
                </c:pt>
                <c:pt idx="51">
                  <c:v>1135.4069090578651</c:v>
                </c:pt>
                <c:pt idx="52">
                  <c:v>1334.8402285002308</c:v>
                </c:pt>
                <c:pt idx="53">
                  <c:v>1436.515160670541</c:v>
                </c:pt>
                <c:pt idx="54">
                  <c:v>1363.6550549079741</c:v>
                </c:pt>
                <c:pt idx="55">
                  <c:v>1556.924622527253</c:v>
                </c:pt>
                <c:pt idx="56">
                  <c:v>1599.4445430343235</c:v>
                </c:pt>
                <c:pt idx="57">
                  <c:v>1808.487566578561</c:v>
                </c:pt>
                <c:pt idx="58">
                  <c:v>1910.86166755004</c:v>
                </c:pt>
                <c:pt idx="59">
                  <c:v>2273.4125602373115</c:v>
                </c:pt>
                <c:pt idx="60">
                  <c:v>2093.770363925822</c:v>
                </c:pt>
                <c:pt idx="61">
                  <c:v>2443.4543466683654</c:v>
                </c:pt>
                <c:pt idx="62">
                  <c:v>2387.1726429395194</c:v>
                </c:pt>
                <c:pt idx="63">
                  <c:v>2384.3095175236672</c:v>
                </c:pt>
                <c:pt idx="64">
                  <c:v>2326.155464941934</c:v>
                </c:pt>
                <c:pt idx="65">
                  <c:v>2606.4630477845662</c:v>
                </c:pt>
                <c:pt idx="66">
                  <c:v>3005.270423173065</c:v>
                </c:pt>
                <c:pt idx="67">
                  <c:v>2929.0031560217813</c:v>
                </c:pt>
                <c:pt idx="68">
                  <c:v>2540.072649382078</c:v>
                </c:pt>
                <c:pt idx="69">
                  <c:v>2446.2267723795362</c:v>
                </c:pt>
                <c:pt idx="70">
                  <c:v>2707.1124720978141</c:v>
                </c:pt>
                <c:pt idx="71">
                  <c:v>2422.2569762493572</c:v>
                </c:pt>
                <c:pt idx="72">
                  <c:v>2660.7827314408187</c:v>
                </c:pt>
                <c:pt idx="73">
                  <c:v>2211.7474165033022</c:v>
                </c:pt>
                <c:pt idx="74">
                  <c:v>2819.4365577933372</c:v>
                </c:pt>
                <c:pt idx="75">
                  <c:v>3054.972635042835</c:v>
                </c:pt>
                <c:pt idx="76">
                  <c:v>3165.5475736719145</c:v>
                </c:pt>
                <c:pt idx="77">
                  <c:v>3117.0738469123812</c:v>
                </c:pt>
                <c:pt idx="78">
                  <c:v>2800.767700262048</c:v>
                </c:pt>
                <c:pt idx="79">
                  <c:v>2955.4488492559526</c:v>
                </c:pt>
                <c:pt idx="80">
                  <c:v>3182.6964650339419</c:v>
                </c:pt>
                <c:pt idx="81">
                  <c:v>3290.3505953837043</c:v>
                </c:pt>
                <c:pt idx="82">
                  <c:v>3272.0042066224701</c:v>
                </c:pt>
                <c:pt idx="83">
                  <c:v>3818.6315106518723</c:v>
                </c:pt>
                <c:pt idx="84">
                  <c:v>3672.3042498132882</c:v>
                </c:pt>
                <c:pt idx="85">
                  <c:v>3784.7287298087163</c:v>
                </c:pt>
                <c:pt idx="86">
                  <c:v>3551.9504993215201</c:v>
                </c:pt>
                <c:pt idx="87">
                  <c:v>3694.7952284744051</c:v>
                </c:pt>
                <c:pt idx="88">
                  <c:v>3578.6412962668282</c:v>
                </c:pt>
                <c:pt idx="89">
                  <c:v>3508.5208121698997</c:v>
                </c:pt>
                <c:pt idx="90">
                  <c:v>3716.9465922620402</c:v>
                </c:pt>
                <c:pt idx="91">
                  <c:v>3878.485286945132</c:v>
                </c:pt>
                <c:pt idx="92">
                  <c:v>4516.5344753074405</c:v>
                </c:pt>
                <c:pt idx="93">
                  <c:v>6551.0673803820619</c:v>
                </c:pt>
                <c:pt idx="94">
                  <c:v>6077.6832573857264</c:v>
                </c:pt>
                <c:pt idx="95">
                  <c:v>5257.7243377367386</c:v>
                </c:pt>
                <c:pt idx="96">
                  <c:v>5159.7529255807558</c:v>
                </c:pt>
                <c:pt idx="97">
                  <c:v>4772.6395267299267</c:v>
                </c:pt>
                <c:pt idx="98">
                  <c:v>4912.8077488845465</c:v>
                </c:pt>
                <c:pt idx="99">
                  <c:v>4797.3007616718396</c:v>
                </c:pt>
                <c:pt idx="100">
                  <c:v>5277.0935910181524</c:v>
                </c:pt>
                <c:pt idx="101">
                  <c:v>6010.2939735833424</c:v>
                </c:pt>
                <c:pt idx="102">
                  <c:v>6160.1089875131074</c:v>
                </c:pt>
                <c:pt idx="103">
                  <c:v>6251.4121960111615</c:v>
                </c:pt>
                <c:pt idx="104">
                  <c:v>4569.3177399829428</c:v>
                </c:pt>
                <c:pt idx="105">
                  <c:v>4608.8947464415232</c:v>
                </c:pt>
                <c:pt idx="106">
                  <c:v>4428.0768942933137</c:v>
                </c:pt>
                <c:pt idx="107">
                  <c:v>4389.098519053573</c:v>
                </c:pt>
                <c:pt idx="108">
                  <c:v>3775.112303490896</c:v>
                </c:pt>
                <c:pt idx="109">
                  <c:v>2980.3195164925901</c:v>
                </c:pt>
                <c:pt idx="110">
                  <c:v>2655.1544277540247</c:v>
                </c:pt>
                <c:pt idx="111">
                  <c:v>2692.1298167049181</c:v>
                </c:pt>
                <c:pt idx="112">
                  <c:v>2533.2587269676596</c:v>
                </c:pt>
                <c:pt idx="113">
                  <c:v>2491.9807169668943</c:v>
                </c:pt>
                <c:pt idx="114">
                  <c:v>2393.9434730545272</c:v>
                </c:pt>
                <c:pt idx="115">
                  <c:v>2333.2757625054101</c:v>
                </c:pt>
                <c:pt idx="116">
                  <c:v>2243.1857904465551</c:v>
                </c:pt>
                <c:pt idx="117">
                  <c:v>2237.246754830805</c:v>
                </c:pt>
                <c:pt idx="118">
                  <c:v>2136.0720990990908</c:v>
                </c:pt>
                <c:pt idx="119">
                  <c:v>2087.2857022513244</c:v>
                </c:pt>
                <c:pt idx="120">
                  <c:v>2657.921197542812</c:v>
                </c:pt>
                <c:pt idx="121">
                  <c:v>2486.5927500767493</c:v>
                </c:pt>
                <c:pt idx="122">
                  <c:v>2691.22311015062</c:v>
                </c:pt>
                <c:pt idx="123">
                  <c:v>2805.6148323718962</c:v>
                </c:pt>
                <c:pt idx="124">
                  <c:v>2900.2078713675046</c:v>
                </c:pt>
                <c:pt idx="125">
                  <c:v>2802.2991408468952</c:v>
                </c:pt>
                <c:pt idx="126">
                  <c:v>2702.722976642091</c:v>
                </c:pt>
                <c:pt idx="127">
                  <c:v>2746.822623615496</c:v>
                </c:pt>
                <c:pt idx="128">
                  <c:v>2461.1625391797406</c:v>
                </c:pt>
                <c:pt idx="129">
                  <c:v>2381.9233024727473</c:v>
                </c:pt>
                <c:pt idx="130">
                  <c:v>2250.7795568314527</c:v>
                </c:pt>
                <c:pt idx="131">
                  <c:v>2223.9346341159649</c:v>
                </c:pt>
                <c:pt idx="132">
                  <c:v>2204.35384615876</c:v>
                </c:pt>
                <c:pt idx="133">
                  <c:v>2113.1384368934273</c:v>
                </c:pt>
                <c:pt idx="134">
                  <c:v>2078.0667595894361</c:v>
                </c:pt>
              </c:numCache>
            </c:numRef>
          </c:val>
        </c:ser>
        <c:ser>
          <c:idx val="0"/>
          <c:order val="1"/>
          <c:tx>
            <c:strRef>
              <c:f>'Cuadro 2'!$H$7</c:f>
              <c:strCache>
                <c:ptCount val="1"/>
                <c:pt idx="0">
                  <c:v>Costo laboral_x000d_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2'!$H$8:$H$142</c:f>
              <c:numCache>
                <c:formatCode>0</c:formatCode>
                <c:ptCount val="135"/>
                <c:pt idx="0">
                  <c:v>1110.5262512994229</c:v>
                </c:pt>
                <c:pt idx="1">
                  <c:v>1133.415475419866</c:v>
                </c:pt>
                <c:pt idx="2">
                  <c:v>1397.2654295269679</c:v>
                </c:pt>
                <c:pt idx="3">
                  <c:v>1554.429072796888</c:v>
                </c:pt>
                <c:pt idx="4">
                  <c:v>1628.2919079667276</c:v>
                </c:pt>
                <c:pt idx="5">
                  <c:v>1481.7107815769909</c:v>
                </c:pt>
                <c:pt idx="6">
                  <c:v>1532.9207199726106</c:v>
                </c:pt>
                <c:pt idx="7">
                  <c:v>1539.7425709250226</c:v>
                </c:pt>
                <c:pt idx="8">
                  <c:v>1168.115462560133</c:v>
                </c:pt>
                <c:pt idx="9">
                  <c:v>1365.6885799800727</c:v>
                </c:pt>
                <c:pt idx="10">
                  <c:v>1535.624208421232</c:v>
                </c:pt>
                <c:pt idx="11">
                  <c:v>1444.3581415865465</c:v>
                </c:pt>
                <c:pt idx="12">
                  <c:v>1427.1790574935521</c:v>
                </c:pt>
                <c:pt idx="13">
                  <c:v>1261.0176479511701</c:v>
                </c:pt>
                <c:pt idx="14">
                  <c:v>1967.4945378860559</c:v>
                </c:pt>
                <c:pt idx="15">
                  <c:v>1799.6710718568802</c:v>
                </c:pt>
                <c:pt idx="16">
                  <c:v>1824.039105292778</c:v>
                </c:pt>
                <c:pt idx="17">
                  <c:v>2289.4761514085812</c:v>
                </c:pt>
                <c:pt idx="18">
                  <c:v>1789.822762190837</c:v>
                </c:pt>
                <c:pt idx="19">
                  <c:v>2388.9500381143794</c:v>
                </c:pt>
                <c:pt idx="20">
                  <c:v>2292.1550638844415</c:v>
                </c:pt>
                <c:pt idx="21">
                  <c:v>2940.0009966348412</c:v>
                </c:pt>
                <c:pt idx="22">
                  <c:v>3456.1279056169897</c:v>
                </c:pt>
                <c:pt idx="23">
                  <c:v>3785.983045673916</c:v>
                </c:pt>
                <c:pt idx="24">
                  <c:v>3606.3726810067019</c:v>
                </c:pt>
                <c:pt idx="25">
                  <c:v>3037.1544236440568</c:v>
                </c:pt>
                <c:pt idx="26">
                  <c:v>3743.705830683693</c:v>
                </c:pt>
                <c:pt idx="27">
                  <c:v>3401.5069859376727</c:v>
                </c:pt>
                <c:pt idx="28">
                  <c:v>3185.0828731553138</c:v>
                </c:pt>
                <c:pt idx="29">
                  <c:v>3198.6175792035256</c:v>
                </c:pt>
                <c:pt idx="30">
                  <c:v>4463.4802881637997</c:v>
                </c:pt>
                <c:pt idx="31">
                  <c:v>3535.5163540270041</c:v>
                </c:pt>
                <c:pt idx="32">
                  <c:v>5144.0240994202941</c:v>
                </c:pt>
                <c:pt idx="33">
                  <c:v>5624.4939263699098</c:v>
                </c:pt>
                <c:pt idx="34">
                  <c:v>4597.2515043202311</c:v>
                </c:pt>
                <c:pt idx="35">
                  <c:v>3188.3409808436109</c:v>
                </c:pt>
                <c:pt idx="36">
                  <c:v>3425.799305989126</c:v>
                </c:pt>
                <c:pt idx="37">
                  <c:v>4546.8805374541498</c:v>
                </c:pt>
                <c:pt idx="38">
                  <c:v>4831.3961697854957</c:v>
                </c:pt>
                <c:pt idx="39">
                  <c:v>5945.464705400138</c:v>
                </c:pt>
                <c:pt idx="40">
                  <c:v>6303.0264524130334</c:v>
                </c:pt>
                <c:pt idx="41">
                  <c:v>6659.4569424935307</c:v>
                </c:pt>
                <c:pt idx="42">
                  <c:v>7808.1502367162529</c:v>
                </c:pt>
                <c:pt idx="43">
                  <c:v>7064.2778714880806</c:v>
                </c:pt>
                <c:pt idx="44">
                  <c:v>7686.7303851936877</c:v>
                </c:pt>
                <c:pt idx="45">
                  <c:v>8203.244256603426</c:v>
                </c:pt>
                <c:pt idx="46">
                  <c:v>8765.9165548612509</c:v>
                </c:pt>
                <c:pt idx="47">
                  <c:v>8547.7786231802984</c:v>
                </c:pt>
                <c:pt idx="48">
                  <c:v>6766.0449053539896</c:v>
                </c:pt>
                <c:pt idx="49">
                  <c:v>6683.3101514970585</c:v>
                </c:pt>
                <c:pt idx="50">
                  <c:v>7378.3623136621127</c:v>
                </c:pt>
                <c:pt idx="51">
                  <c:v>6989.2105397626065</c:v>
                </c:pt>
                <c:pt idx="52">
                  <c:v>8189.711962720542</c:v>
                </c:pt>
                <c:pt idx="53">
                  <c:v>8707.2538140153138</c:v>
                </c:pt>
                <c:pt idx="54">
                  <c:v>7966.4987782447934</c:v>
                </c:pt>
                <c:pt idx="55">
                  <c:v>8077.2628460079932</c:v>
                </c:pt>
                <c:pt idx="56">
                  <c:v>7593.6597624325786</c:v>
                </c:pt>
                <c:pt idx="57">
                  <c:v>8298.3211178528964</c:v>
                </c:pt>
                <c:pt idx="58">
                  <c:v>8532.5075998592474</c:v>
                </c:pt>
                <c:pt idx="59">
                  <c:v>9935.0449648263257</c:v>
                </c:pt>
                <c:pt idx="60">
                  <c:v>9134.339140720409</c:v>
                </c:pt>
                <c:pt idx="61">
                  <c:v>8549.0678080497091</c:v>
                </c:pt>
                <c:pt idx="62">
                  <c:v>10876.658127144367</c:v>
                </c:pt>
                <c:pt idx="63">
                  <c:v>8488.4910898999751</c:v>
                </c:pt>
                <c:pt idx="64">
                  <c:v>8425.3236189269301</c:v>
                </c:pt>
                <c:pt idx="65">
                  <c:v>10618.794079830936</c:v>
                </c:pt>
                <c:pt idx="66">
                  <c:v>13124.87416733789</c:v>
                </c:pt>
                <c:pt idx="67">
                  <c:v>11565.91672510243</c:v>
                </c:pt>
                <c:pt idx="68">
                  <c:v>10081.71885269081</c:v>
                </c:pt>
                <c:pt idx="69">
                  <c:v>11606.901186652509</c:v>
                </c:pt>
                <c:pt idx="70">
                  <c:v>10733.713868872352</c:v>
                </c:pt>
                <c:pt idx="71">
                  <c:v>13389.70488084715</c:v>
                </c:pt>
                <c:pt idx="72">
                  <c:v>13588.886886029224</c:v>
                </c:pt>
                <c:pt idx="73">
                  <c:v>12720.264747247866</c:v>
                </c:pt>
                <c:pt idx="74">
                  <c:v>12646.64713287033</c:v>
                </c:pt>
                <c:pt idx="75">
                  <c:v>11013.837200246189</c:v>
                </c:pt>
                <c:pt idx="76">
                  <c:v>13835.739948574648</c:v>
                </c:pt>
                <c:pt idx="77">
                  <c:v>11214.800551537885</c:v>
                </c:pt>
                <c:pt idx="78">
                  <c:v>9565.4331823678458</c:v>
                </c:pt>
                <c:pt idx="79">
                  <c:v>9348.4525640573211</c:v>
                </c:pt>
                <c:pt idx="80">
                  <c:v>9741.1506202268429</c:v>
                </c:pt>
                <c:pt idx="81">
                  <c:v>9508.731893205133</c:v>
                </c:pt>
                <c:pt idx="82">
                  <c:v>11976.518218539675</c:v>
                </c:pt>
                <c:pt idx="83">
                  <c:v>13912.93255665025</c:v>
                </c:pt>
                <c:pt idx="84">
                  <c:v>12691.674033388565</c:v>
                </c:pt>
                <c:pt idx="85">
                  <c:v>11835.457447411372</c:v>
                </c:pt>
                <c:pt idx="86">
                  <c:v>10765.588015801242</c:v>
                </c:pt>
                <c:pt idx="87">
                  <c:v>12046.880037011842</c:v>
                </c:pt>
                <c:pt idx="88">
                  <c:v>12923.643446337332</c:v>
                </c:pt>
                <c:pt idx="89">
                  <c:v>13629.682724099282</c:v>
                </c:pt>
                <c:pt idx="90">
                  <c:v>12069.345062717322</c:v>
                </c:pt>
                <c:pt idx="91">
                  <c:v>13916.089656928909</c:v>
                </c:pt>
                <c:pt idx="92">
                  <c:v>16019.939047941885</c:v>
                </c:pt>
                <c:pt idx="93">
                  <c:v>14566.378261262469</c:v>
                </c:pt>
                <c:pt idx="94">
                  <c:v>8652.3648140688183</c:v>
                </c:pt>
                <c:pt idx="95">
                  <c:v>6607.6826254292955</c:v>
                </c:pt>
                <c:pt idx="96">
                  <c:v>4727.1621783279443</c:v>
                </c:pt>
                <c:pt idx="97">
                  <c:v>5462.8374239010145</c:v>
                </c:pt>
                <c:pt idx="98">
                  <c:v>7313.1503860833773</c:v>
                </c:pt>
                <c:pt idx="99">
                  <c:v>6919.6709660175084</c:v>
                </c:pt>
                <c:pt idx="100">
                  <c:v>8500.5934009707526</c:v>
                </c:pt>
                <c:pt idx="101">
                  <c:v>12152.901570893409</c:v>
                </c:pt>
                <c:pt idx="102">
                  <c:v>13990.155607417013</c:v>
                </c:pt>
                <c:pt idx="103">
                  <c:v>11018.456424404643</c:v>
                </c:pt>
                <c:pt idx="104">
                  <c:v>9753.9987734508632</c:v>
                </c:pt>
                <c:pt idx="105">
                  <c:v>9466.9921251520318</c:v>
                </c:pt>
                <c:pt idx="106">
                  <c:v>8550.841910365536</c:v>
                </c:pt>
                <c:pt idx="107">
                  <c:v>5708.1911449226127</c:v>
                </c:pt>
                <c:pt idx="108">
                  <c:v>8474.2422060729787</c:v>
                </c:pt>
                <c:pt idx="109">
                  <c:v>7548.9177845939994</c:v>
                </c:pt>
                <c:pt idx="110">
                  <c:v>7373.298042089692</c:v>
                </c:pt>
                <c:pt idx="111">
                  <c:v>6534.4123732209973</c:v>
                </c:pt>
                <c:pt idx="112">
                  <c:v>6129.9671505921206</c:v>
                </c:pt>
                <c:pt idx="113">
                  <c:v>6291.8638856865582</c:v>
                </c:pt>
                <c:pt idx="114">
                  <c:v>5815.5253789798726</c:v>
                </c:pt>
                <c:pt idx="115">
                  <c:v>5135.6881913777224</c:v>
                </c:pt>
                <c:pt idx="116">
                  <c:v>5235.0611171777027</c:v>
                </c:pt>
                <c:pt idx="117">
                  <c:v>5087.544947430898</c:v>
                </c:pt>
                <c:pt idx="118">
                  <c:v>4800.4400734876444</c:v>
                </c:pt>
                <c:pt idx="119">
                  <c:v>4703.0744327101766</c:v>
                </c:pt>
                <c:pt idx="120">
                  <c:v>4110.5440471770071</c:v>
                </c:pt>
                <c:pt idx="121">
                  <c:v>5839.7394500334985</c:v>
                </c:pt>
                <c:pt idx="122">
                  <c:v>6000.2528746377629</c:v>
                </c:pt>
                <c:pt idx="123">
                  <c:v>6811.3444122231786</c:v>
                </c:pt>
                <c:pt idx="124">
                  <c:v>7072.2785283095927</c:v>
                </c:pt>
                <c:pt idx="125">
                  <c:v>8384.4763175282951</c:v>
                </c:pt>
                <c:pt idx="126">
                  <c:v>9074.4406117946237</c:v>
                </c:pt>
                <c:pt idx="127">
                  <c:v>6905.9163153825166</c:v>
                </c:pt>
                <c:pt idx="128">
                  <c:v>9789.6806316262409</c:v>
                </c:pt>
                <c:pt idx="129">
                  <c:v>9709.2352753805444</c:v>
                </c:pt>
                <c:pt idx="130">
                  <c:v>8260.4612937262973</c:v>
                </c:pt>
                <c:pt idx="131">
                  <c:v>9171.1667548431833</c:v>
                </c:pt>
                <c:pt idx="132">
                  <c:v>8410.836179036105</c:v>
                </c:pt>
                <c:pt idx="133">
                  <c:v>9433.0336071321108</c:v>
                </c:pt>
                <c:pt idx="134">
                  <c:v>8507.8936719871763</c:v>
                </c:pt>
              </c:numCache>
            </c:numRef>
          </c:val>
        </c:ser>
        <c:ser>
          <c:idx val="2"/>
          <c:order val="2"/>
          <c:tx>
            <c:strRef>
              <c:f>'Cuadro 2'!$L$7</c:f>
              <c:strCache>
                <c:ptCount val="1"/>
                <c:pt idx="0">
                  <c:v>Ganancia normal_x000d_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2'!$L$8:$L$142</c:f>
              <c:numCache>
                <c:formatCode>0</c:formatCode>
                <c:ptCount val="135"/>
                <c:pt idx="0">
                  <c:v>1241.0773743901609</c:v>
                </c:pt>
                <c:pt idx="1">
                  <c:v>819.92541262753059</c:v>
                </c:pt>
                <c:pt idx="2">
                  <c:v>2014.8999390982765</c:v>
                </c:pt>
                <c:pt idx="3">
                  <c:v>2661.000655303515</c:v>
                </c:pt>
                <c:pt idx="4">
                  <c:v>1102.6632728625823</c:v>
                </c:pt>
                <c:pt idx="5">
                  <c:v>870.61604668427788</c:v>
                </c:pt>
                <c:pt idx="6">
                  <c:v>445.56283508540412</c:v>
                </c:pt>
                <c:pt idx="7">
                  <c:v>1057.5461907172671</c:v>
                </c:pt>
                <c:pt idx="8">
                  <c:v>2538.8496949077007</c:v>
                </c:pt>
                <c:pt idx="9">
                  <c:v>4330.4149469426065</c:v>
                </c:pt>
                <c:pt idx="10">
                  <c:v>2898.4360774913193</c:v>
                </c:pt>
                <c:pt idx="11">
                  <c:v>3579.2973521454314</c:v>
                </c:pt>
                <c:pt idx="12">
                  <c:v>3264.1684693226107</c:v>
                </c:pt>
                <c:pt idx="13">
                  <c:v>2897.3170241014632</c:v>
                </c:pt>
                <c:pt idx="14">
                  <c:v>1583.1571105768778</c:v>
                </c:pt>
                <c:pt idx="15">
                  <c:v>789.11227911397248</c:v>
                </c:pt>
                <c:pt idx="16">
                  <c:v>470.29267441091224</c:v>
                </c:pt>
                <c:pt idx="17">
                  <c:v>168.36109411110158</c:v>
                </c:pt>
                <c:pt idx="18">
                  <c:v>686.81516401170904</c:v>
                </c:pt>
                <c:pt idx="19">
                  <c:v>1578.9223404168608</c:v>
                </c:pt>
                <c:pt idx="20">
                  <c:v>2429.9684807274807</c:v>
                </c:pt>
                <c:pt idx="21">
                  <c:v>1270.9126774725216</c:v>
                </c:pt>
                <c:pt idx="22">
                  <c:v>696.18317894015684</c:v>
                </c:pt>
                <c:pt idx="23">
                  <c:v>1562.327974071045</c:v>
                </c:pt>
                <c:pt idx="24">
                  <c:v>769.48610703871009</c:v>
                </c:pt>
                <c:pt idx="25">
                  <c:v>923.90543667285681</c:v>
                </c:pt>
                <c:pt idx="26">
                  <c:v>1088.6857007868909</c:v>
                </c:pt>
                <c:pt idx="27">
                  <c:v>1993.9938135528928</c:v>
                </c:pt>
                <c:pt idx="28">
                  <c:v>3383.2751007432153</c:v>
                </c:pt>
                <c:pt idx="29">
                  <c:v>3565.8924702294262</c:v>
                </c:pt>
                <c:pt idx="30">
                  <c:v>3294.9828211348413</c:v>
                </c:pt>
                <c:pt idx="31">
                  <c:v>4396.6730694649032</c:v>
                </c:pt>
                <c:pt idx="32">
                  <c:v>3986.3818252074061</c:v>
                </c:pt>
                <c:pt idx="33">
                  <c:v>5099.7938740865702</c:v>
                </c:pt>
                <c:pt idx="34">
                  <c:v>5907.0003398257113</c:v>
                </c:pt>
                <c:pt idx="35">
                  <c:v>6434.3086853978348</c:v>
                </c:pt>
                <c:pt idx="36">
                  <c:v>7330.2581145336508</c:v>
                </c:pt>
                <c:pt idx="37">
                  <c:v>7332.1266296279482</c:v>
                </c:pt>
                <c:pt idx="38">
                  <c:v>5709.8897669428288</c:v>
                </c:pt>
                <c:pt idx="39">
                  <c:v>3615.0184130890002</c:v>
                </c:pt>
                <c:pt idx="40">
                  <c:v>2963.0122958265752</c:v>
                </c:pt>
                <c:pt idx="41">
                  <c:v>3429.6660744926462</c:v>
                </c:pt>
                <c:pt idx="42">
                  <c:v>5308.4558786114831</c:v>
                </c:pt>
                <c:pt idx="43">
                  <c:v>5447.2522863301811</c:v>
                </c:pt>
                <c:pt idx="44">
                  <c:v>4459.1436346682258</c:v>
                </c:pt>
                <c:pt idx="45">
                  <c:v>4283.0530775311699</c:v>
                </c:pt>
                <c:pt idx="46">
                  <c:v>3959.8198645261382</c:v>
                </c:pt>
                <c:pt idx="47">
                  <c:v>3501.7339729864539</c:v>
                </c:pt>
                <c:pt idx="48">
                  <c:v>3255.3101870459755</c:v>
                </c:pt>
                <c:pt idx="49">
                  <c:v>3253.4912289202443</c:v>
                </c:pt>
                <c:pt idx="50">
                  <c:v>2982.4243079826392</c:v>
                </c:pt>
                <c:pt idx="51">
                  <c:v>2797.001268910577</c:v>
                </c:pt>
                <c:pt idx="52">
                  <c:v>4751.0849691073727</c:v>
                </c:pt>
                <c:pt idx="53">
                  <c:v>5438.8312144559559</c:v>
                </c:pt>
                <c:pt idx="54">
                  <c:v>6112.6845904491256</c:v>
                </c:pt>
                <c:pt idx="55">
                  <c:v>6096.177734776018</c:v>
                </c:pt>
                <c:pt idx="56">
                  <c:v>6659.8412146253368</c:v>
                </c:pt>
                <c:pt idx="57">
                  <c:v>7935.9746006765299</c:v>
                </c:pt>
                <c:pt idx="58">
                  <c:v>6901.7708207728101</c:v>
                </c:pt>
                <c:pt idx="59">
                  <c:v>8444.3878210424209</c:v>
                </c:pt>
                <c:pt idx="60">
                  <c:v>12407.94690335674</c:v>
                </c:pt>
                <c:pt idx="61">
                  <c:v>13741.500336585916</c:v>
                </c:pt>
                <c:pt idx="62">
                  <c:v>18452.70703505812</c:v>
                </c:pt>
                <c:pt idx="63">
                  <c:v>11617.309656966436</c:v>
                </c:pt>
                <c:pt idx="64">
                  <c:v>13518.926481519346</c:v>
                </c:pt>
                <c:pt idx="65">
                  <c:v>11741.914244175956</c:v>
                </c:pt>
                <c:pt idx="66">
                  <c:v>6151.9620975277803</c:v>
                </c:pt>
                <c:pt idx="67">
                  <c:v>3220.856392125891</c:v>
                </c:pt>
                <c:pt idx="68">
                  <c:v>2285.1642332564002</c:v>
                </c:pt>
                <c:pt idx="69">
                  <c:v>5547.7380884883705</c:v>
                </c:pt>
                <c:pt idx="70">
                  <c:v>4056.5326557892258</c:v>
                </c:pt>
                <c:pt idx="71">
                  <c:v>4848.3587851084685</c:v>
                </c:pt>
                <c:pt idx="72">
                  <c:v>5666.841329185213</c:v>
                </c:pt>
                <c:pt idx="73">
                  <c:v>9276.2398338619514</c:v>
                </c:pt>
                <c:pt idx="74">
                  <c:v>11959.212733552826</c:v>
                </c:pt>
                <c:pt idx="75">
                  <c:v>7978.511973677033</c:v>
                </c:pt>
                <c:pt idx="76">
                  <c:v>13984.564515923665</c:v>
                </c:pt>
                <c:pt idx="77">
                  <c:v>16802.330242846041</c:v>
                </c:pt>
                <c:pt idx="78">
                  <c:v>12013.969084626924</c:v>
                </c:pt>
                <c:pt idx="79">
                  <c:v>11635.07915414588</c:v>
                </c:pt>
                <c:pt idx="80">
                  <c:v>9937.0094913370049</c:v>
                </c:pt>
                <c:pt idx="81">
                  <c:v>10486.52710152112</c:v>
                </c:pt>
                <c:pt idx="82">
                  <c:v>15611.920977783924</c:v>
                </c:pt>
                <c:pt idx="83">
                  <c:v>17434.014661971039</c:v>
                </c:pt>
                <c:pt idx="84">
                  <c:v>13264.824688178434</c:v>
                </c:pt>
                <c:pt idx="85">
                  <c:v>10094.468066965084</c:v>
                </c:pt>
                <c:pt idx="86">
                  <c:v>10958.848402534586</c:v>
                </c:pt>
                <c:pt idx="87">
                  <c:v>13369.23958441027</c:v>
                </c:pt>
                <c:pt idx="88">
                  <c:v>14807.807629468858</c:v>
                </c:pt>
                <c:pt idx="89">
                  <c:v>18216.58617940174</c:v>
                </c:pt>
                <c:pt idx="90">
                  <c:v>21772.325443273221</c:v>
                </c:pt>
                <c:pt idx="91">
                  <c:v>16283.731684332975</c:v>
                </c:pt>
                <c:pt idx="92">
                  <c:v>11564.99042920146</c:v>
                </c:pt>
                <c:pt idx="93">
                  <c:v>15371.909097547015</c:v>
                </c:pt>
                <c:pt idx="94">
                  <c:v>25300.005708045701</c:v>
                </c:pt>
                <c:pt idx="95">
                  <c:v>23252.24126575566</c:v>
                </c:pt>
                <c:pt idx="96">
                  <c:v>17440.193571942829</c:v>
                </c:pt>
                <c:pt idx="97">
                  <c:v>17983.221608225405</c:v>
                </c:pt>
                <c:pt idx="98">
                  <c:v>13940.710695152606</c:v>
                </c:pt>
                <c:pt idx="99">
                  <c:v>14427.160879964933</c:v>
                </c:pt>
                <c:pt idx="100">
                  <c:v>21147.97983260663</c:v>
                </c:pt>
                <c:pt idx="101">
                  <c:v>20752.41678662652</c:v>
                </c:pt>
                <c:pt idx="102">
                  <c:v>13264.778015522565</c:v>
                </c:pt>
                <c:pt idx="103">
                  <c:v>10285.7965955332</c:v>
                </c:pt>
                <c:pt idx="104">
                  <c:v>9344.6727360266868</c:v>
                </c:pt>
                <c:pt idx="105">
                  <c:v>10517.3245956797</c:v>
                </c:pt>
                <c:pt idx="106">
                  <c:v>10187.765468298285</c:v>
                </c:pt>
                <c:pt idx="107">
                  <c:v>12189.181051051768</c:v>
                </c:pt>
                <c:pt idx="108">
                  <c:v>5861.6030888962296</c:v>
                </c:pt>
                <c:pt idx="109">
                  <c:v>6214.2015314995042</c:v>
                </c:pt>
                <c:pt idx="110">
                  <c:v>5690.1969120382419</c:v>
                </c:pt>
                <c:pt idx="111">
                  <c:v>5082.4835089076805</c:v>
                </c:pt>
                <c:pt idx="112">
                  <c:v>5169.3238116187904</c:v>
                </c:pt>
                <c:pt idx="113">
                  <c:v>5448.3167665082929</c:v>
                </c:pt>
                <c:pt idx="114">
                  <c:v>6138.4060990645567</c:v>
                </c:pt>
                <c:pt idx="115">
                  <c:v>7511.0916006541829</c:v>
                </c:pt>
                <c:pt idx="116">
                  <c:v>7579.06388810934</c:v>
                </c:pt>
                <c:pt idx="117">
                  <c:v>5634.8042770379943</c:v>
                </c:pt>
                <c:pt idx="118">
                  <c:v>6095.9531042463896</c:v>
                </c:pt>
                <c:pt idx="119">
                  <c:v>5029.4205095890657</c:v>
                </c:pt>
                <c:pt idx="120">
                  <c:v>11671.175965244563</c:v>
                </c:pt>
                <c:pt idx="121">
                  <c:v>12590.03682037939</c:v>
                </c:pt>
                <c:pt idx="122">
                  <c:v>12219.275723353367</c:v>
                </c:pt>
                <c:pt idx="123">
                  <c:v>12602.764735361705</c:v>
                </c:pt>
                <c:pt idx="124">
                  <c:v>12040.54384821908</c:v>
                </c:pt>
                <c:pt idx="125">
                  <c:v>11809.153279390062</c:v>
                </c:pt>
                <c:pt idx="126">
                  <c:v>11164.468230565995</c:v>
                </c:pt>
                <c:pt idx="127">
                  <c:v>10080.309973895675</c:v>
                </c:pt>
                <c:pt idx="128">
                  <c:v>11186.037857243649</c:v>
                </c:pt>
                <c:pt idx="129">
                  <c:v>11145.355275798804</c:v>
                </c:pt>
                <c:pt idx="130">
                  <c:v>9798.3959859171791</c:v>
                </c:pt>
                <c:pt idx="131">
                  <c:v>9645.7508240307052</c:v>
                </c:pt>
                <c:pt idx="132">
                  <c:v>10464.413641657469</c:v>
                </c:pt>
                <c:pt idx="133">
                  <c:v>9473.8859745439277</c:v>
                </c:pt>
                <c:pt idx="134">
                  <c:v>9985.6505508748251</c:v>
                </c:pt>
              </c:numCache>
            </c:numRef>
          </c:val>
        </c:ser>
        <c:ser>
          <c:idx val="3"/>
          <c:order val="3"/>
          <c:tx>
            <c:strRef>
              <c:f>'Cuadro 2'!$M$7</c:f>
              <c:strCache>
                <c:ptCount val="1"/>
                <c:pt idx="0">
                  <c:v>Renta de la tierra_x000d_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2'!$M$8:$M$142</c:f>
              <c:numCache>
                <c:formatCode>0</c:formatCode>
                <c:ptCount val="135"/>
                <c:pt idx="0">
                  <c:v>228.686789652556</c:v>
                </c:pt>
                <c:pt idx="1">
                  <c:v>1180.7494887632447</c:v>
                </c:pt>
                <c:pt idx="2">
                  <c:v>-355.60460125944331</c:v>
                </c:pt>
                <c:pt idx="3">
                  <c:v>17.11119139166437</c:v>
                </c:pt>
                <c:pt idx="4">
                  <c:v>972.05796079257721</c:v>
                </c:pt>
                <c:pt idx="5">
                  <c:v>823.99185829110729</c:v>
                </c:pt>
                <c:pt idx="6">
                  <c:v>1336.961702139685</c:v>
                </c:pt>
                <c:pt idx="7">
                  <c:v>335.02546089616771</c:v>
                </c:pt>
                <c:pt idx="8">
                  <c:v>-551.54788861559132</c:v>
                </c:pt>
                <c:pt idx="9">
                  <c:v>-735.90914800918279</c:v>
                </c:pt>
                <c:pt idx="10">
                  <c:v>-159.11066253582615</c:v>
                </c:pt>
                <c:pt idx="11">
                  <c:v>-694.62812792873649</c:v>
                </c:pt>
                <c:pt idx="12">
                  <c:v>428.04098418204927</c:v>
                </c:pt>
                <c:pt idx="13">
                  <c:v>1427.6341050800929</c:v>
                </c:pt>
                <c:pt idx="14">
                  <c:v>1034.096195803864</c:v>
                </c:pt>
                <c:pt idx="15">
                  <c:v>1522.171163731068</c:v>
                </c:pt>
                <c:pt idx="16">
                  <c:v>2302.1158881184656</c:v>
                </c:pt>
                <c:pt idx="17">
                  <c:v>2503.9325331380551</c:v>
                </c:pt>
                <c:pt idx="18">
                  <c:v>2341.2330518529643</c:v>
                </c:pt>
                <c:pt idx="19">
                  <c:v>2379.1320550502182</c:v>
                </c:pt>
                <c:pt idx="20">
                  <c:v>1047.277343583622</c:v>
                </c:pt>
                <c:pt idx="21">
                  <c:v>2988.7391316766862</c:v>
                </c:pt>
                <c:pt idx="22">
                  <c:v>3007.51611044129</c:v>
                </c:pt>
                <c:pt idx="23">
                  <c:v>2579.2984245251137</c:v>
                </c:pt>
                <c:pt idx="24">
                  <c:v>4176.3231069313624</c:v>
                </c:pt>
                <c:pt idx="25">
                  <c:v>3513.9370934490894</c:v>
                </c:pt>
                <c:pt idx="26">
                  <c:v>3962.8307982686902</c:v>
                </c:pt>
                <c:pt idx="27">
                  <c:v>3944.5432377628317</c:v>
                </c:pt>
                <c:pt idx="28">
                  <c:v>2981.2993041579807</c:v>
                </c:pt>
                <c:pt idx="29">
                  <c:v>1068.4729453157108</c:v>
                </c:pt>
                <c:pt idx="30">
                  <c:v>3582.324379927878</c:v>
                </c:pt>
                <c:pt idx="31">
                  <c:v>2404.197960755494</c:v>
                </c:pt>
                <c:pt idx="32">
                  <c:v>1141.8419828128228</c:v>
                </c:pt>
                <c:pt idx="33">
                  <c:v>1304.2745240264958</c:v>
                </c:pt>
                <c:pt idx="34">
                  <c:v>222.3730338721314</c:v>
                </c:pt>
                <c:pt idx="35">
                  <c:v>-653.36723382029106</c:v>
                </c:pt>
                <c:pt idx="36">
                  <c:v>-459.52172611173802</c:v>
                </c:pt>
                <c:pt idx="37">
                  <c:v>-239.0864308862138</c:v>
                </c:pt>
                <c:pt idx="38">
                  <c:v>514.94581563045938</c:v>
                </c:pt>
                <c:pt idx="39">
                  <c:v>608.80747081674338</c:v>
                </c:pt>
                <c:pt idx="40">
                  <c:v>1848.4387866333341</c:v>
                </c:pt>
                <c:pt idx="41">
                  <c:v>2286.2805378825001</c:v>
                </c:pt>
                <c:pt idx="42">
                  <c:v>1915.510743488303</c:v>
                </c:pt>
                <c:pt idx="43">
                  <c:v>1909.334526181412</c:v>
                </c:pt>
                <c:pt idx="44">
                  <c:v>3071.9274518504594</c:v>
                </c:pt>
                <c:pt idx="45">
                  <c:v>3143.565614237767</c:v>
                </c:pt>
                <c:pt idx="46">
                  <c:v>5218.6966060641453</c:v>
                </c:pt>
                <c:pt idx="47">
                  <c:v>4568.7350671573449</c:v>
                </c:pt>
                <c:pt idx="48">
                  <c:v>1993.1192048853902</c:v>
                </c:pt>
                <c:pt idx="49">
                  <c:v>454.14717617167662</c:v>
                </c:pt>
                <c:pt idx="50">
                  <c:v>879.6725768394042</c:v>
                </c:pt>
                <c:pt idx="51">
                  <c:v>1094.6964905574307</c:v>
                </c:pt>
                <c:pt idx="52">
                  <c:v>3441.5697013806339</c:v>
                </c:pt>
                <c:pt idx="53">
                  <c:v>3894.922245584934</c:v>
                </c:pt>
                <c:pt idx="54">
                  <c:v>3664.222317396026</c:v>
                </c:pt>
                <c:pt idx="55">
                  <c:v>8055.2949745279957</c:v>
                </c:pt>
                <c:pt idx="56">
                  <c:v>4206.5616903456112</c:v>
                </c:pt>
                <c:pt idx="57">
                  <c:v>1780.5945409096648</c:v>
                </c:pt>
                <c:pt idx="58">
                  <c:v>2469.9376342316982</c:v>
                </c:pt>
                <c:pt idx="59">
                  <c:v>986.9733286211183</c:v>
                </c:pt>
                <c:pt idx="60">
                  <c:v>-598.94896502195786</c:v>
                </c:pt>
                <c:pt idx="61">
                  <c:v>-2310.4525993122852</c:v>
                </c:pt>
                <c:pt idx="62">
                  <c:v>-5235.1584540587928</c:v>
                </c:pt>
                <c:pt idx="63">
                  <c:v>-338.26943352638131</c:v>
                </c:pt>
                <c:pt idx="64">
                  <c:v>5003.6252073835758</c:v>
                </c:pt>
                <c:pt idx="65">
                  <c:v>4047.527832154145</c:v>
                </c:pt>
                <c:pt idx="66">
                  <c:v>7194.9698904489514</c:v>
                </c:pt>
                <c:pt idx="67">
                  <c:v>6680.9557530744705</c:v>
                </c:pt>
                <c:pt idx="68">
                  <c:v>7686.8422276568353</c:v>
                </c:pt>
                <c:pt idx="69">
                  <c:v>6130.9623491090952</c:v>
                </c:pt>
                <c:pt idx="70">
                  <c:v>7169.8801551702672</c:v>
                </c:pt>
                <c:pt idx="71">
                  <c:v>8642.8775369255472</c:v>
                </c:pt>
                <c:pt idx="72">
                  <c:v>7052.3951330570953</c:v>
                </c:pt>
                <c:pt idx="73">
                  <c:v>4154.0941856648533</c:v>
                </c:pt>
                <c:pt idx="74">
                  <c:v>4200.6934872442207</c:v>
                </c:pt>
                <c:pt idx="75">
                  <c:v>10432.187966658284</c:v>
                </c:pt>
                <c:pt idx="76">
                  <c:v>3287.6852105072262</c:v>
                </c:pt>
                <c:pt idx="77">
                  <c:v>6208.6885177853464</c:v>
                </c:pt>
                <c:pt idx="78">
                  <c:v>8251.6640701518063</c:v>
                </c:pt>
                <c:pt idx="79">
                  <c:v>3648.4707440922712</c:v>
                </c:pt>
                <c:pt idx="80">
                  <c:v>6465.4211015726933</c:v>
                </c:pt>
                <c:pt idx="81">
                  <c:v>10183.13895747481</c:v>
                </c:pt>
                <c:pt idx="82">
                  <c:v>11606.520346468569</c:v>
                </c:pt>
                <c:pt idx="83">
                  <c:v>4600.5599863771849</c:v>
                </c:pt>
                <c:pt idx="84">
                  <c:v>3031.1223691716987</c:v>
                </c:pt>
                <c:pt idx="85">
                  <c:v>6030.3132340400443</c:v>
                </c:pt>
                <c:pt idx="86">
                  <c:v>3594.771961387356</c:v>
                </c:pt>
                <c:pt idx="87">
                  <c:v>4350.6432488289302</c:v>
                </c:pt>
                <c:pt idx="88">
                  <c:v>3442.2291887890387</c:v>
                </c:pt>
                <c:pt idx="89">
                  <c:v>3189.5567203194801</c:v>
                </c:pt>
                <c:pt idx="90">
                  <c:v>6970.8393309245939</c:v>
                </c:pt>
                <c:pt idx="91">
                  <c:v>16704.123403589019</c:v>
                </c:pt>
                <c:pt idx="92">
                  <c:v>16024.443320219725</c:v>
                </c:pt>
                <c:pt idx="93">
                  <c:v>-3758.32024323837</c:v>
                </c:pt>
                <c:pt idx="94">
                  <c:v>-569.60763416359816</c:v>
                </c:pt>
                <c:pt idx="95">
                  <c:v>4214.940234017693</c:v>
                </c:pt>
                <c:pt idx="96">
                  <c:v>5749.6688732886014</c:v>
                </c:pt>
                <c:pt idx="97">
                  <c:v>7882.4669282852328</c:v>
                </c:pt>
                <c:pt idx="98">
                  <c:v>3026.5917446791523</c:v>
                </c:pt>
                <c:pt idx="99">
                  <c:v>1851.9232200894135</c:v>
                </c:pt>
                <c:pt idx="100">
                  <c:v>10361.142030983616</c:v>
                </c:pt>
                <c:pt idx="101">
                  <c:v>6686.7100791702514</c:v>
                </c:pt>
                <c:pt idx="102">
                  <c:v>9778.094183938545</c:v>
                </c:pt>
                <c:pt idx="103">
                  <c:v>6371.0806853126169</c:v>
                </c:pt>
                <c:pt idx="104">
                  <c:v>10259.822747602075</c:v>
                </c:pt>
                <c:pt idx="105">
                  <c:v>10567.800102609064</c:v>
                </c:pt>
                <c:pt idx="106">
                  <c:v>18259.781337587181</c:v>
                </c:pt>
                <c:pt idx="107">
                  <c:v>18009.82330704834</c:v>
                </c:pt>
                <c:pt idx="108">
                  <c:v>11505.99020214773</c:v>
                </c:pt>
                <c:pt idx="109">
                  <c:v>6643.7336103324615</c:v>
                </c:pt>
                <c:pt idx="110">
                  <c:v>4966.8599885058029</c:v>
                </c:pt>
                <c:pt idx="111">
                  <c:v>4902.6671659560034</c:v>
                </c:pt>
                <c:pt idx="112">
                  <c:v>5917.2409665897667</c:v>
                </c:pt>
                <c:pt idx="113">
                  <c:v>5815.2256161946098</c:v>
                </c:pt>
                <c:pt idx="114">
                  <c:v>7661.7051953129694</c:v>
                </c:pt>
                <c:pt idx="115">
                  <c:v>6822.8749919413494</c:v>
                </c:pt>
                <c:pt idx="116">
                  <c:v>6999.484833563075</c:v>
                </c:pt>
                <c:pt idx="117">
                  <c:v>4901.4676309589249</c:v>
                </c:pt>
                <c:pt idx="118">
                  <c:v>5834.3464066752431</c:v>
                </c:pt>
                <c:pt idx="119">
                  <c:v>5681.2146424707607</c:v>
                </c:pt>
                <c:pt idx="120">
                  <c:v>17492.480312976499</c:v>
                </c:pt>
                <c:pt idx="121">
                  <c:v>17410.687661408418</c:v>
                </c:pt>
                <c:pt idx="122">
                  <c:v>19656.941507221301</c:v>
                </c:pt>
                <c:pt idx="123">
                  <c:v>19954.974427140805</c:v>
                </c:pt>
                <c:pt idx="124">
                  <c:v>18817.92597048165</c:v>
                </c:pt>
                <c:pt idx="125">
                  <c:v>24360.621174673517</c:v>
                </c:pt>
                <c:pt idx="126">
                  <c:v>25189.455813874461</c:v>
                </c:pt>
                <c:pt idx="127">
                  <c:v>13045.310079768553</c:v>
                </c:pt>
                <c:pt idx="128">
                  <c:v>23466.799372791142</c:v>
                </c:pt>
                <c:pt idx="129">
                  <c:v>25495.1606251884</c:v>
                </c:pt>
                <c:pt idx="130">
                  <c:v>19107.518044451801</c:v>
                </c:pt>
                <c:pt idx="131">
                  <c:v>20560.906515179431</c:v>
                </c:pt>
                <c:pt idx="132">
                  <c:v>23140.192109706859</c:v>
                </c:pt>
                <c:pt idx="133">
                  <c:v>12704.417179190115</c:v>
                </c:pt>
                <c:pt idx="134">
                  <c:v>21415.320410208151</c:v>
                </c:pt>
              </c:numCache>
            </c:numRef>
          </c:val>
        </c:ser>
        <c:ser>
          <c:idx val="4"/>
          <c:order val="4"/>
          <c:tx>
            <c:strRef>
              <c:f>'Cuadro 2'!$AE$7</c:f>
              <c:strCache>
                <c:ptCount val="1"/>
                <c:pt idx="0">
                  <c:v>Impuestos exportación_x000d__x000d_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2'!$AE$8:$AE$142</c:f>
              <c:numCache>
                <c:formatCode>0</c:formatCode>
                <c:ptCount val="135"/>
                <c:pt idx="0">
                  <c:v>91.870830688745173</c:v>
                </c:pt>
                <c:pt idx="1">
                  <c:v>85.701130085874127</c:v>
                </c:pt>
                <c:pt idx="2">
                  <c:v>71.735675644662734</c:v>
                </c:pt>
                <c:pt idx="3">
                  <c:v>54.163562590129224</c:v>
                </c:pt>
                <c:pt idx="4">
                  <c:v>42.15919051413838</c:v>
                </c:pt>
                <c:pt idx="5">
                  <c:v>34.402501177375882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16.102981941809549</c:v>
                </c:pt>
                <c:pt idx="10">
                  <c:v>28.196506722278389</c:v>
                </c:pt>
                <c:pt idx="11">
                  <c:v>22.30330288724063</c:v>
                </c:pt>
                <c:pt idx="12">
                  <c:v>26.489856686933301</c:v>
                </c:pt>
                <c:pt idx="13">
                  <c:v>24.593748252919969</c:v>
                </c:pt>
                <c:pt idx="14">
                  <c:v>22.007245965812551</c:v>
                </c:pt>
                <c:pt idx="15">
                  <c:v>23.48734488668951</c:v>
                </c:pt>
                <c:pt idx="16">
                  <c:v>25.090823291590109</c:v>
                </c:pt>
                <c:pt idx="17">
                  <c:v>68.580217000212798</c:v>
                </c:pt>
                <c:pt idx="18">
                  <c:v>47.329394156116003</c:v>
                </c:pt>
                <c:pt idx="19">
                  <c:v>80.214588992641708</c:v>
                </c:pt>
                <c:pt idx="20">
                  <c:v>69.511614735145585</c:v>
                </c:pt>
                <c:pt idx="21">
                  <c:v>63.836832226748427</c:v>
                </c:pt>
                <c:pt idx="22">
                  <c:v>59.358353790721743</c:v>
                </c:pt>
                <c:pt idx="23">
                  <c:v>56.492025078501221</c:v>
                </c:pt>
                <c:pt idx="24">
                  <c:v>9.6840858777213568E-4</c:v>
                </c:pt>
                <c:pt idx="25">
                  <c:v>9.4809922595403423E-4</c:v>
                </c:pt>
                <c:pt idx="26">
                  <c:v>9.3795760653143673E-4</c:v>
                </c:pt>
                <c:pt idx="27">
                  <c:v>8.854614556713323E-4</c:v>
                </c:pt>
                <c:pt idx="28">
                  <c:v>8.525492576646225E-2</c:v>
                </c:pt>
                <c:pt idx="29">
                  <c:v>7.660557735327013E-2</c:v>
                </c:pt>
                <c:pt idx="30">
                  <c:v>4.0826483020024319E-2</c:v>
                </c:pt>
                <c:pt idx="31">
                  <c:v>1.7651774659656341</c:v>
                </c:pt>
                <c:pt idx="32">
                  <c:v>0.14865739282103713</c:v>
                </c:pt>
                <c:pt idx="33">
                  <c:v>3.4800430481763213E-2</c:v>
                </c:pt>
                <c:pt idx="34">
                  <c:v>0.13256802120813693</c:v>
                </c:pt>
                <c:pt idx="35">
                  <c:v>0.10404021221640702</c:v>
                </c:pt>
                <c:pt idx="36">
                  <c:v>263.71988659748467</c:v>
                </c:pt>
                <c:pt idx="37">
                  <c:v>374.21344680533218</c:v>
                </c:pt>
                <c:pt idx="38">
                  <c:v>466.66920943263625</c:v>
                </c:pt>
                <c:pt idx="39">
                  <c:v>224.59737909929041</c:v>
                </c:pt>
                <c:pt idx="40">
                  <c:v>146.69122359643879</c:v>
                </c:pt>
                <c:pt idx="41">
                  <c:v>162.20310409584314</c:v>
                </c:pt>
                <c:pt idx="42">
                  <c:v>248.55465669320964</c:v>
                </c:pt>
                <c:pt idx="43">
                  <c:v>309.09108920896875</c:v>
                </c:pt>
                <c:pt idx="44">
                  <c:v>123.5443880082498</c:v>
                </c:pt>
                <c:pt idx="45">
                  <c:v>77.370130555492125</c:v>
                </c:pt>
                <c:pt idx="46">
                  <c:v>193.37987367190991</c:v>
                </c:pt>
                <c:pt idx="47">
                  <c:v>122.47221475933785</c:v>
                </c:pt>
                <c:pt idx="48">
                  <c:v>62.686134902585835</c:v>
                </c:pt>
                <c:pt idx="49">
                  <c:v>18.71621823638381</c:v>
                </c:pt>
                <c:pt idx="50">
                  <c:v>16.474623304541169</c:v>
                </c:pt>
                <c:pt idx="51">
                  <c:v>1.5988461719711866</c:v>
                </c:pt>
                <c:pt idx="52">
                  <c:v>0.56854765118311035</c:v>
                </c:pt>
                <c:pt idx="53">
                  <c:v>0.86162165301741167</c:v>
                </c:pt>
                <c:pt idx="54">
                  <c:v>0.62156299332485698</c:v>
                </c:pt>
                <c:pt idx="55">
                  <c:v>0.34467629199087341</c:v>
                </c:pt>
                <c:pt idx="56">
                  <c:v>0.36979338115302002</c:v>
                </c:pt>
                <c:pt idx="57">
                  <c:v>0.69808724179099269</c:v>
                </c:pt>
                <c:pt idx="58">
                  <c:v>1.1859762474735485</c:v>
                </c:pt>
                <c:pt idx="59">
                  <c:v>0.38966565195632402</c:v>
                </c:pt>
                <c:pt idx="60">
                  <c:v>0.16639229503407504</c:v>
                </c:pt>
                <c:pt idx="61">
                  <c:v>1.2704489058858211E-2</c:v>
                </c:pt>
                <c:pt idx="62">
                  <c:v>1.7092593562813604E-2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10.7514579921448</c:v>
                </c:pt>
                <c:pt idx="74">
                  <c:v>2019.2853270806756</c:v>
                </c:pt>
                <c:pt idx="75">
                  <c:v>1185.7719459390103</c:v>
                </c:pt>
                <c:pt idx="76">
                  <c:v>213.74024577803223</c:v>
                </c:pt>
                <c:pt idx="77">
                  <c:v>2197.7538828965871</c:v>
                </c:pt>
                <c:pt idx="78">
                  <c:v>3034.6798672040168</c:v>
                </c:pt>
                <c:pt idx="79">
                  <c:v>1507.7972304272359</c:v>
                </c:pt>
                <c:pt idx="80">
                  <c:v>907.17900065473805</c:v>
                </c:pt>
                <c:pt idx="81">
                  <c:v>791.3792760020043</c:v>
                </c:pt>
                <c:pt idx="82">
                  <c:v>521.55794298372882</c:v>
                </c:pt>
                <c:pt idx="83">
                  <c:v>751.15316881728438</c:v>
                </c:pt>
                <c:pt idx="84">
                  <c:v>877.154229625977</c:v>
                </c:pt>
                <c:pt idx="85">
                  <c:v>3298.5098065677107</c:v>
                </c:pt>
                <c:pt idx="86">
                  <c:v>2599.6003878189599</c:v>
                </c:pt>
                <c:pt idx="87">
                  <c:v>2042.1273459471099</c:v>
                </c:pt>
                <c:pt idx="88">
                  <c:v>2014.9489365596548</c:v>
                </c:pt>
                <c:pt idx="89">
                  <c:v>2277.6894572688188</c:v>
                </c:pt>
                <c:pt idx="90">
                  <c:v>3628.2078409030569</c:v>
                </c:pt>
                <c:pt idx="91">
                  <c:v>4484.9666280844331</c:v>
                </c:pt>
                <c:pt idx="92">
                  <c:v>2871.2306882847006</c:v>
                </c:pt>
                <c:pt idx="93">
                  <c:v>2280.8634274739043</c:v>
                </c:pt>
                <c:pt idx="94">
                  <c:v>4524.5925482347448</c:v>
                </c:pt>
                <c:pt idx="95">
                  <c:v>1430.6907428434008</c:v>
                </c:pt>
                <c:pt idx="96">
                  <c:v>193.33407623213981</c:v>
                </c:pt>
                <c:pt idx="97">
                  <c:v>101.2368853447927</c:v>
                </c:pt>
                <c:pt idx="98">
                  <c:v>280.54942697622062</c:v>
                </c:pt>
                <c:pt idx="99">
                  <c:v>541.94020856090287</c:v>
                </c:pt>
                <c:pt idx="100">
                  <c:v>1808.262254494334</c:v>
                </c:pt>
                <c:pt idx="101">
                  <c:v>5040.5284402531852</c:v>
                </c:pt>
                <c:pt idx="102">
                  <c:v>4223.0074361447896</c:v>
                </c:pt>
                <c:pt idx="103">
                  <c:v>7004.858655306517</c:v>
                </c:pt>
                <c:pt idx="104">
                  <c:v>3624.3871497923169</c:v>
                </c:pt>
                <c:pt idx="105">
                  <c:v>1012.2954777797856</c:v>
                </c:pt>
                <c:pt idx="106">
                  <c:v>789.80412855600014</c:v>
                </c:pt>
                <c:pt idx="107">
                  <c:v>8996.6269494062071</c:v>
                </c:pt>
                <c:pt idx="108">
                  <c:v>4292.0868803537296</c:v>
                </c:pt>
                <c:pt idx="109">
                  <c:v>1141.2835703217406</c:v>
                </c:pt>
                <c:pt idx="110">
                  <c:v>110.11934275695774</c:v>
                </c:pt>
                <c:pt idx="111">
                  <c:v>41.086217252873872</c:v>
                </c:pt>
                <c:pt idx="112">
                  <c:v>48.539980981647872</c:v>
                </c:pt>
                <c:pt idx="113">
                  <c:v>44.020063277219798</c:v>
                </c:pt>
                <c:pt idx="114">
                  <c:v>41.021537359212722</c:v>
                </c:pt>
                <c:pt idx="115">
                  <c:v>8.744108367615663</c:v>
                </c:pt>
                <c:pt idx="116">
                  <c:v>40.431983769489896</c:v>
                </c:pt>
                <c:pt idx="117">
                  <c:v>36.526119318146613</c:v>
                </c:pt>
                <c:pt idx="118">
                  <c:v>47.196660821490646</c:v>
                </c:pt>
                <c:pt idx="119">
                  <c:v>77.52008638580034</c:v>
                </c:pt>
                <c:pt idx="120">
                  <c:v>3729.6365799386081</c:v>
                </c:pt>
                <c:pt idx="121">
                  <c:v>7388.6641242120131</c:v>
                </c:pt>
                <c:pt idx="122">
                  <c:v>7478</c:v>
                </c:pt>
                <c:pt idx="123">
                  <c:v>7435.2004097578128</c:v>
                </c:pt>
                <c:pt idx="124">
                  <c:v>7875.5661082414254</c:v>
                </c:pt>
                <c:pt idx="125">
                  <c:v>10788.14080008497</c:v>
                </c:pt>
                <c:pt idx="126">
                  <c:v>13065.546189935789</c:v>
                </c:pt>
                <c:pt idx="127">
                  <c:v>10789.634126572806</c:v>
                </c:pt>
                <c:pt idx="128">
                  <c:v>12764.312219796089</c:v>
                </c:pt>
                <c:pt idx="129">
                  <c:v>11963.704205792475</c:v>
                </c:pt>
                <c:pt idx="130">
                  <c:v>13299.766411425009</c:v>
                </c:pt>
                <c:pt idx="131">
                  <c:v>8517.8039571369463</c:v>
                </c:pt>
                <c:pt idx="132">
                  <c:v>9581.947332289019</c:v>
                </c:pt>
                <c:pt idx="133">
                  <c:v>7634.1125065784754</c:v>
                </c:pt>
                <c:pt idx="134">
                  <c:v>4855.1269445027456</c:v>
                </c:pt>
              </c:numCache>
            </c:numRef>
          </c:val>
        </c:ser>
        <c:ser>
          <c:idx val="5"/>
          <c:order val="5"/>
          <c:tx>
            <c:strRef>
              <c:f>'Cuadro 2'!$AF$7</c:f>
              <c:strCache>
                <c:ptCount val="1"/>
                <c:pt idx="0">
                  <c:v>Efecto paridad cambiaria s/ exportación_x000d_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2'!$AF$8:$AF$142</c:f>
              <c:numCache>
                <c:formatCode>0</c:formatCode>
                <c:ptCount val="135"/>
                <c:pt idx="0">
                  <c:v>592.99518349003506</c:v>
                </c:pt>
                <c:pt idx="1">
                  <c:v>578.64461454636648</c:v>
                </c:pt>
                <c:pt idx="2">
                  <c:v>849.07077149259339</c:v>
                </c:pt>
                <c:pt idx="3">
                  <c:v>184.71430647666799</c:v>
                </c:pt>
                <c:pt idx="4">
                  <c:v>280.74411930236835</c:v>
                </c:pt>
                <c:pt idx="5">
                  <c:v>700.05912664605182</c:v>
                </c:pt>
                <c:pt idx="6">
                  <c:v>609.01756800867838</c:v>
                </c:pt>
                <c:pt idx="7">
                  <c:v>325.12144896461649</c:v>
                </c:pt>
                <c:pt idx="8">
                  <c:v>184.84599287097018</c:v>
                </c:pt>
                <c:pt idx="9">
                  <c:v>-288.27428894332195</c:v>
                </c:pt>
                <c:pt idx="10">
                  <c:v>-70.636258545013703</c:v>
                </c:pt>
                <c:pt idx="11">
                  <c:v>11.673461293178145</c:v>
                </c:pt>
                <c:pt idx="12">
                  <c:v>5.6353146491138046</c:v>
                </c:pt>
                <c:pt idx="13">
                  <c:v>157.63655907307182</c:v>
                </c:pt>
                <c:pt idx="14">
                  <c:v>353.02865829830665</c:v>
                </c:pt>
                <c:pt idx="15">
                  <c:v>351.86872519241132</c:v>
                </c:pt>
                <c:pt idx="16">
                  <c:v>536.51049895350604</c:v>
                </c:pt>
                <c:pt idx="17">
                  <c:v>1993.4564537104977</c:v>
                </c:pt>
                <c:pt idx="18">
                  <c:v>1935.0076181111701</c:v>
                </c:pt>
                <c:pt idx="19">
                  <c:v>1924.1954530173734</c:v>
                </c:pt>
                <c:pt idx="20">
                  <c:v>1838.9904902373642</c:v>
                </c:pt>
                <c:pt idx="21">
                  <c:v>1696.9547372784714</c:v>
                </c:pt>
                <c:pt idx="22">
                  <c:v>2142.1010804509069</c:v>
                </c:pt>
                <c:pt idx="23">
                  <c:v>3026.4924164636182</c:v>
                </c:pt>
                <c:pt idx="24">
                  <c:v>2920.117675695245</c:v>
                </c:pt>
                <c:pt idx="25">
                  <c:v>2479.9692200757399</c:v>
                </c:pt>
                <c:pt idx="26">
                  <c:v>3935.3668912543758</c:v>
                </c:pt>
                <c:pt idx="27">
                  <c:v>4805.0703363722596</c:v>
                </c:pt>
                <c:pt idx="28">
                  <c:v>4195.7297992442491</c:v>
                </c:pt>
                <c:pt idx="29">
                  <c:v>3763.3739497520132</c:v>
                </c:pt>
                <c:pt idx="30">
                  <c:v>5376.1900573220637</c:v>
                </c:pt>
                <c:pt idx="31">
                  <c:v>5486.5763075992236</c:v>
                </c:pt>
                <c:pt idx="32">
                  <c:v>4144.3015190371752</c:v>
                </c:pt>
                <c:pt idx="33">
                  <c:v>6453.609998529696</c:v>
                </c:pt>
                <c:pt idx="34">
                  <c:v>6073.045522696133</c:v>
                </c:pt>
                <c:pt idx="35">
                  <c:v>5386.1078901321134</c:v>
                </c:pt>
                <c:pt idx="36">
                  <c:v>7601.7680951195507</c:v>
                </c:pt>
                <c:pt idx="37">
                  <c:v>5686.4724316644133</c:v>
                </c:pt>
                <c:pt idx="38">
                  <c:v>3582.012884643595</c:v>
                </c:pt>
                <c:pt idx="39">
                  <c:v>476.1221031449985</c:v>
                </c:pt>
                <c:pt idx="40">
                  <c:v>734.34918603736799</c:v>
                </c:pt>
                <c:pt idx="41">
                  <c:v>-104.64470459704478</c:v>
                </c:pt>
                <c:pt idx="42">
                  <c:v>46.989454555995074</c:v>
                </c:pt>
                <c:pt idx="43">
                  <c:v>1549.8084573406356</c:v>
                </c:pt>
                <c:pt idx="44">
                  <c:v>1012.7893565256146</c:v>
                </c:pt>
                <c:pt idx="45">
                  <c:v>2181.449197707137</c:v>
                </c:pt>
                <c:pt idx="46">
                  <c:v>2474.3017282355127</c:v>
                </c:pt>
                <c:pt idx="47">
                  <c:v>2145.8767005710256</c:v>
                </c:pt>
                <c:pt idx="48">
                  <c:v>332.28914648453161</c:v>
                </c:pt>
                <c:pt idx="49">
                  <c:v>-2537.3684473281896</c:v>
                </c:pt>
                <c:pt idx="50">
                  <c:v>-3499.833654626872</c:v>
                </c:pt>
                <c:pt idx="51">
                  <c:v>-1270.8442742817908</c:v>
                </c:pt>
                <c:pt idx="52">
                  <c:v>-2647.1660182188607</c:v>
                </c:pt>
                <c:pt idx="53">
                  <c:v>-2616.9919210944413</c:v>
                </c:pt>
                <c:pt idx="54">
                  <c:v>-325.09922978045398</c:v>
                </c:pt>
                <c:pt idx="55">
                  <c:v>-1009.1361178123907</c:v>
                </c:pt>
                <c:pt idx="56">
                  <c:v>-1565.7234928001658</c:v>
                </c:pt>
                <c:pt idx="57">
                  <c:v>-1417.7391555876131</c:v>
                </c:pt>
                <c:pt idx="58">
                  <c:v>-104.58625623133744</c:v>
                </c:pt>
                <c:pt idx="59">
                  <c:v>684.84126302548225</c:v>
                </c:pt>
                <c:pt idx="60">
                  <c:v>677.20572844189871</c:v>
                </c:pt>
                <c:pt idx="61">
                  <c:v>2031.6318536772301</c:v>
                </c:pt>
                <c:pt idx="62">
                  <c:v>3228.8770036483975</c:v>
                </c:pt>
                <c:pt idx="63">
                  <c:v>5538.8312930370212</c:v>
                </c:pt>
                <c:pt idx="64">
                  <c:v>5475.4347831002415</c:v>
                </c:pt>
                <c:pt idx="65">
                  <c:v>5995.0801613669146</c:v>
                </c:pt>
                <c:pt idx="66">
                  <c:v>7974.4662372501925</c:v>
                </c:pt>
                <c:pt idx="67">
                  <c:v>10456.65117585553</c:v>
                </c:pt>
                <c:pt idx="68">
                  <c:v>13364.063358708805</c:v>
                </c:pt>
                <c:pt idx="69">
                  <c:v>10045.55378624812</c:v>
                </c:pt>
                <c:pt idx="70">
                  <c:v>7534.7291081168787</c:v>
                </c:pt>
                <c:pt idx="71">
                  <c:v>13865.986225479555</c:v>
                </c:pt>
                <c:pt idx="72">
                  <c:v>11954.21168400468</c:v>
                </c:pt>
                <c:pt idx="73">
                  <c:v>9631.0634204269099</c:v>
                </c:pt>
                <c:pt idx="74">
                  <c:v>735.52221424706261</c:v>
                </c:pt>
                <c:pt idx="75">
                  <c:v>3075.9140887459507</c:v>
                </c:pt>
                <c:pt idx="76">
                  <c:v>5403.070914658022</c:v>
                </c:pt>
                <c:pt idx="77">
                  <c:v>-3591.0168413806036</c:v>
                </c:pt>
                <c:pt idx="78">
                  <c:v>-1287.3613934945229</c:v>
                </c:pt>
                <c:pt idx="79">
                  <c:v>-528.69446741520301</c:v>
                </c:pt>
                <c:pt idx="80">
                  <c:v>-808.59702817168341</c:v>
                </c:pt>
                <c:pt idx="81">
                  <c:v>-55.387993070102297</c:v>
                </c:pt>
                <c:pt idx="82">
                  <c:v>2525.6918766377521</c:v>
                </c:pt>
                <c:pt idx="83">
                  <c:v>2828.8060353429732</c:v>
                </c:pt>
                <c:pt idx="84">
                  <c:v>3773.8228890314667</c:v>
                </c:pt>
                <c:pt idx="85">
                  <c:v>8.6597709770289359</c:v>
                </c:pt>
                <c:pt idx="86">
                  <c:v>313.31035232036055</c:v>
                </c:pt>
                <c:pt idx="87">
                  <c:v>-652.4109756295403</c:v>
                </c:pt>
                <c:pt idx="88">
                  <c:v>-820.67115424145959</c:v>
                </c:pt>
                <c:pt idx="89">
                  <c:v>794.25763213665255</c:v>
                </c:pt>
                <c:pt idx="90">
                  <c:v>-1119.923235573094</c:v>
                </c:pt>
                <c:pt idx="91">
                  <c:v>6628.7893315217398</c:v>
                </c:pt>
                <c:pt idx="92">
                  <c:v>9119.3880690797669</c:v>
                </c:pt>
                <c:pt idx="93">
                  <c:v>7211.5879610137144</c:v>
                </c:pt>
                <c:pt idx="94">
                  <c:v>2877.7507183789462</c:v>
                </c:pt>
                <c:pt idx="95">
                  <c:v>6313.5990274672331</c:v>
                </c:pt>
                <c:pt idx="96">
                  <c:v>14972.66821543695</c:v>
                </c:pt>
                <c:pt idx="97">
                  <c:v>17900.077983511939</c:v>
                </c:pt>
                <c:pt idx="98">
                  <c:v>17423.59336709277</c:v>
                </c:pt>
                <c:pt idx="99">
                  <c:v>15876.595034021555</c:v>
                </c:pt>
                <c:pt idx="100">
                  <c:v>-942.74521197803142</c:v>
                </c:pt>
                <c:pt idx="101">
                  <c:v>-4835.2841447574929</c:v>
                </c:pt>
                <c:pt idx="102">
                  <c:v>-858.76252752657649</c:v>
                </c:pt>
                <c:pt idx="103">
                  <c:v>-3231.5325541675593</c:v>
                </c:pt>
                <c:pt idx="104">
                  <c:v>-925.55273411794099</c:v>
                </c:pt>
                <c:pt idx="105">
                  <c:v>-975.65852045044801</c:v>
                </c:pt>
                <c:pt idx="106">
                  <c:v>2823.9442568187519</c:v>
                </c:pt>
                <c:pt idx="107">
                  <c:v>-8344.9946242000151</c:v>
                </c:pt>
                <c:pt idx="108">
                  <c:v>13465.417631143604</c:v>
                </c:pt>
                <c:pt idx="109">
                  <c:v>13168.28986540225</c:v>
                </c:pt>
                <c:pt idx="110">
                  <c:v>13366.017247162035</c:v>
                </c:pt>
                <c:pt idx="111">
                  <c:v>12903.876047580527</c:v>
                </c:pt>
                <c:pt idx="112">
                  <c:v>14314.694296246334</c:v>
                </c:pt>
                <c:pt idx="113">
                  <c:v>19718.31218666134</c:v>
                </c:pt>
                <c:pt idx="114">
                  <c:v>19013.11671923225</c:v>
                </c:pt>
                <c:pt idx="115">
                  <c:v>18037.847330491459</c:v>
                </c:pt>
                <c:pt idx="116">
                  <c:v>19065.595831061721</c:v>
                </c:pt>
                <c:pt idx="117">
                  <c:v>19575.705904644867</c:v>
                </c:pt>
                <c:pt idx="118">
                  <c:v>15758.039668253165</c:v>
                </c:pt>
                <c:pt idx="119">
                  <c:v>17213.683848638426</c:v>
                </c:pt>
                <c:pt idx="120">
                  <c:v>-10421.613071652115</c:v>
                </c:pt>
                <c:pt idx="121">
                  <c:v>-5035.5805259213612</c:v>
                </c:pt>
                <c:pt idx="122">
                  <c:v>-5176.2840868452167</c:v>
                </c:pt>
                <c:pt idx="123">
                  <c:v>-1334.5957724328041</c:v>
                </c:pt>
                <c:pt idx="124">
                  <c:v>-2009.6970994769229</c:v>
                </c:pt>
                <c:pt idx="125">
                  <c:v>5024.9869035509328</c:v>
                </c:pt>
                <c:pt idx="126">
                  <c:v>16450.256964054261</c:v>
                </c:pt>
                <c:pt idx="127">
                  <c:v>10532.513126822925</c:v>
                </c:pt>
                <c:pt idx="128">
                  <c:v>25800.854796102522</c:v>
                </c:pt>
                <c:pt idx="129">
                  <c:v>36556.326250368838</c:v>
                </c:pt>
                <c:pt idx="130">
                  <c:v>40762.272129938057</c:v>
                </c:pt>
                <c:pt idx="131">
                  <c:v>40802.533636567314</c:v>
                </c:pt>
                <c:pt idx="132">
                  <c:v>32308.999000086846</c:v>
                </c:pt>
                <c:pt idx="133">
                  <c:v>29875.125772392297</c:v>
                </c:pt>
                <c:pt idx="134">
                  <c:v>27489.265197656066</c:v>
                </c:pt>
              </c:numCache>
            </c:numRef>
          </c:val>
        </c:ser>
        <c:ser>
          <c:idx val="6"/>
          <c:order val="6"/>
          <c:tx>
            <c:strRef>
              <c:f>'Cuadro 2'!$AG$7</c:f>
              <c:strCache>
                <c:ptCount val="1"/>
                <c:pt idx="0">
                  <c:v>Efecto imp. export. y paridad s/ consumo interno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2'!$AG$8:$AG$142</c:f>
              <c:numCache>
                <c:formatCode>0</c:formatCode>
                <c:ptCount val="135"/>
                <c:pt idx="0">
                  <c:v>459.65261261319677</c:v>
                </c:pt>
                <c:pt idx="1">
                  <c:v>338.6266682190078</c:v>
                </c:pt>
                <c:pt idx="2">
                  <c:v>517.59960072150045</c:v>
                </c:pt>
                <c:pt idx="3">
                  <c:v>81.203880063187768</c:v>
                </c:pt>
                <c:pt idx="4">
                  <c:v>143.21540832385011</c:v>
                </c:pt>
                <c:pt idx="5">
                  <c:v>251.38322994983909</c:v>
                </c:pt>
                <c:pt idx="6">
                  <c:v>174.36652856905079</c:v>
                </c:pt>
                <c:pt idx="7">
                  <c:v>107.44201990036007</c:v>
                </c:pt>
                <c:pt idx="8">
                  <c:v>59.722730557813072</c:v>
                </c:pt>
                <c:pt idx="9">
                  <c:v>-92.269418336062458</c:v>
                </c:pt>
                <c:pt idx="10">
                  <c:v>-20.84198537483271</c:v>
                </c:pt>
                <c:pt idx="11">
                  <c:v>27.045366250466241</c:v>
                </c:pt>
                <c:pt idx="12">
                  <c:v>24.360152285819026</c:v>
                </c:pt>
                <c:pt idx="13">
                  <c:v>127.69383937873596</c:v>
                </c:pt>
                <c:pt idx="14">
                  <c:v>307.73366032831655</c:v>
                </c:pt>
                <c:pt idx="15">
                  <c:v>395.94202109660205</c:v>
                </c:pt>
                <c:pt idx="16">
                  <c:v>425.84197338085124</c:v>
                </c:pt>
                <c:pt idx="17">
                  <c:v>634.72050165742405</c:v>
                </c:pt>
                <c:pt idx="18">
                  <c:v>708.06406824329838</c:v>
                </c:pt>
                <c:pt idx="19">
                  <c:v>768.5996265798243</c:v>
                </c:pt>
                <c:pt idx="20">
                  <c:v>649.37063910837878</c:v>
                </c:pt>
                <c:pt idx="21">
                  <c:v>512.40296730801742</c:v>
                </c:pt>
                <c:pt idx="22">
                  <c:v>602.74367626336834</c:v>
                </c:pt>
                <c:pt idx="23">
                  <c:v>695.46582862032142</c:v>
                </c:pt>
                <c:pt idx="24">
                  <c:v>794.05633253386736</c:v>
                </c:pt>
                <c:pt idx="25">
                  <c:v>791.79139765383661</c:v>
                </c:pt>
                <c:pt idx="26">
                  <c:v>1114.7223563374864</c:v>
                </c:pt>
                <c:pt idx="27">
                  <c:v>1519.2101221561279</c:v>
                </c:pt>
                <c:pt idx="28">
                  <c:v>1189.1812051146778</c:v>
                </c:pt>
                <c:pt idx="29">
                  <c:v>1299.2921204963113</c:v>
                </c:pt>
                <c:pt idx="30">
                  <c:v>1398.3869594287307</c:v>
                </c:pt>
                <c:pt idx="31">
                  <c:v>1618.503269326686</c:v>
                </c:pt>
                <c:pt idx="32">
                  <c:v>1743.702998550134</c:v>
                </c:pt>
                <c:pt idx="33">
                  <c:v>2151.431432274373</c:v>
                </c:pt>
                <c:pt idx="34">
                  <c:v>2058.5413239582613</c:v>
                </c:pt>
                <c:pt idx="35">
                  <c:v>1895.5371571867684</c:v>
                </c:pt>
                <c:pt idx="36">
                  <c:v>2816.3668602661787</c:v>
                </c:pt>
                <c:pt idx="37">
                  <c:v>1330.2521009808358</c:v>
                </c:pt>
                <c:pt idx="38">
                  <c:v>806.13730854990933</c:v>
                </c:pt>
                <c:pt idx="39">
                  <c:v>274.43252981399621</c:v>
                </c:pt>
                <c:pt idx="40">
                  <c:v>215.21682622146855</c:v>
                </c:pt>
                <c:pt idx="41">
                  <c:v>13.77703973987637</c:v>
                </c:pt>
                <c:pt idx="42">
                  <c:v>85.844641306512543</c:v>
                </c:pt>
                <c:pt idx="43">
                  <c:v>682.73868485060382</c:v>
                </c:pt>
                <c:pt idx="44">
                  <c:v>516.76866967661749</c:v>
                </c:pt>
                <c:pt idx="45">
                  <c:v>591.50805630614764</c:v>
                </c:pt>
                <c:pt idx="46">
                  <c:v>739.44131937728332</c:v>
                </c:pt>
                <c:pt idx="47">
                  <c:v>710.62681725594757</c:v>
                </c:pt>
                <c:pt idx="48">
                  <c:v>175.75625670127872</c:v>
                </c:pt>
                <c:pt idx="49">
                  <c:v>-874.39688744882778</c:v>
                </c:pt>
                <c:pt idx="50">
                  <c:v>-1100.8542366404342</c:v>
                </c:pt>
                <c:pt idx="51">
                  <c:v>-447.51411103127646</c:v>
                </c:pt>
                <c:pt idx="52">
                  <c:v>-827.83852839913243</c:v>
                </c:pt>
                <c:pt idx="53">
                  <c:v>-899.64724909718041</c:v>
                </c:pt>
                <c:pt idx="54">
                  <c:v>-116.94193599411356</c:v>
                </c:pt>
                <c:pt idx="55">
                  <c:v>-344.73705908642165</c:v>
                </c:pt>
                <c:pt idx="56">
                  <c:v>-836.9125987795378</c:v>
                </c:pt>
                <c:pt idx="57">
                  <c:v>-643.98706880954751</c:v>
                </c:pt>
                <c:pt idx="58">
                  <c:v>-57.504642081998902</c:v>
                </c:pt>
                <c:pt idx="59">
                  <c:v>405.38447101332946</c:v>
                </c:pt>
                <c:pt idx="60">
                  <c:v>394.92484946272634</c:v>
                </c:pt>
                <c:pt idx="61">
                  <c:v>1034.8492012170514</c:v>
                </c:pt>
                <c:pt idx="62">
                  <c:v>1700.2130067791159</c:v>
                </c:pt>
                <c:pt idx="63">
                  <c:v>2342.2065679670886</c:v>
                </c:pt>
                <c:pt idx="64">
                  <c:v>1922.263645676175</c:v>
                </c:pt>
                <c:pt idx="65">
                  <c:v>1964.5403529046821</c:v>
                </c:pt>
                <c:pt idx="66">
                  <c:v>3310.866763038613</c:v>
                </c:pt>
                <c:pt idx="67">
                  <c:v>7016.2857274571134</c:v>
                </c:pt>
                <c:pt idx="68">
                  <c:v>6602.0045849237322</c:v>
                </c:pt>
                <c:pt idx="69">
                  <c:v>7545.355211717263</c:v>
                </c:pt>
                <c:pt idx="70">
                  <c:v>11248.108984075989</c:v>
                </c:pt>
                <c:pt idx="71">
                  <c:v>19594.703956970639</c:v>
                </c:pt>
                <c:pt idx="72">
                  <c:v>16992.881404176045</c:v>
                </c:pt>
                <c:pt idx="73">
                  <c:v>12631.37393669519</c:v>
                </c:pt>
                <c:pt idx="74">
                  <c:v>1571.2773289630109</c:v>
                </c:pt>
                <c:pt idx="75">
                  <c:v>2957.9976871094982</c:v>
                </c:pt>
                <c:pt idx="76">
                  <c:v>5549.0750856376299</c:v>
                </c:pt>
                <c:pt idx="77">
                  <c:v>-768.07348622262282</c:v>
                </c:pt>
                <c:pt idx="78">
                  <c:v>1010.017315717747</c:v>
                </c:pt>
                <c:pt idx="79">
                  <c:v>700.18877290666819</c:v>
                </c:pt>
                <c:pt idx="80">
                  <c:v>48.633396624394251</c:v>
                </c:pt>
                <c:pt idx="81">
                  <c:v>456.3761480437696</c:v>
                </c:pt>
                <c:pt idx="82">
                  <c:v>2365.5317777695195</c:v>
                </c:pt>
                <c:pt idx="83">
                  <c:v>2528.2089019176383</c:v>
                </c:pt>
                <c:pt idx="84">
                  <c:v>2441.1656199712943</c:v>
                </c:pt>
                <c:pt idx="85">
                  <c:v>1918.696626383854</c:v>
                </c:pt>
                <c:pt idx="86">
                  <c:v>2026.4708527056737</c:v>
                </c:pt>
                <c:pt idx="87">
                  <c:v>847.21798465203005</c:v>
                </c:pt>
                <c:pt idx="88">
                  <c:v>856.6096058587226</c:v>
                </c:pt>
                <c:pt idx="89">
                  <c:v>2523.7099504412031</c:v>
                </c:pt>
                <c:pt idx="90">
                  <c:v>1710.8491432656479</c:v>
                </c:pt>
                <c:pt idx="91">
                  <c:v>7583.3430848573907</c:v>
                </c:pt>
                <c:pt idx="92">
                  <c:v>8062.6808326464716</c:v>
                </c:pt>
                <c:pt idx="93">
                  <c:v>6291.4316325250502</c:v>
                </c:pt>
                <c:pt idx="94">
                  <c:v>3995.9426377394052</c:v>
                </c:pt>
                <c:pt idx="95">
                  <c:v>3518.529799932101</c:v>
                </c:pt>
                <c:pt idx="96">
                  <c:v>6903.1613023521404</c:v>
                </c:pt>
                <c:pt idx="97">
                  <c:v>11822.59653227972</c:v>
                </c:pt>
                <c:pt idx="98">
                  <c:v>14397.069827311005</c:v>
                </c:pt>
                <c:pt idx="99">
                  <c:v>9408.970007180129</c:v>
                </c:pt>
                <c:pt idx="100">
                  <c:v>485.81840647644168</c:v>
                </c:pt>
                <c:pt idx="101">
                  <c:v>85.79782052724255</c:v>
                </c:pt>
                <c:pt idx="102">
                  <c:v>1526.4624993040629</c:v>
                </c:pt>
                <c:pt idx="103">
                  <c:v>1160.6030941775398</c:v>
                </c:pt>
                <c:pt idx="104">
                  <c:v>1498.7259655323101</c:v>
                </c:pt>
                <c:pt idx="105">
                  <c:v>25.091707821749626</c:v>
                </c:pt>
                <c:pt idx="106">
                  <c:v>1993.9190262310258</c:v>
                </c:pt>
                <c:pt idx="107">
                  <c:v>244.890186719941</c:v>
                </c:pt>
                <c:pt idx="108">
                  <c:v>7216.8168448625229</c:v>
                </c:pt>
                <c:pt idx="109">
                  <c:v>6271.1025011344946</c:v>
                </c:pt>
                <c:pt idx="110">
                  <c:v>6763.0906813751944</c:v>
                </c:pt>
                <c:pt idx="111">
                  <c:v>6146.1684921778524</c:v>
                </c:pt>
                <c:pt idx="112">
                  <c:v>5298.1048240548243</c:v>
                </c:pt>
                <c:pt idx="113">
                  <c:v>5849.4997841724226</c:v>
                </c:pt>
                <c:pt idx="114">
                  <c:v>4899.3247606182631</c:v>
                </c:pt>
                <c:pt idx="115">
                  <c:v>5415.6572727531848</c:v>
                </c:pt>
                <c:pt idx="116">
                  <c:v>6026.7872294421713</c:v>
                </c:pt>
                <c:pt idx="117">
                  <c:v>6233.3170106693287</c:v>
                </c:pt>
                <c:pt idx="118">
                  <c:v>4890.2002628556238</c:v>
                </c:pt>
                <c:pt idx="119">
                  <c:v>5484.7583444038546</c:v>
                </c:pt>
                <c:pt idx="120">
                  <c:v>-1260.3694481326058</c:v>
                </c:pt>
                <c:pt idx="121">
                  <c:v>480.6453244018245</c:v>
                </c:pt>
                <c:pt idx="122">
                  <c:v>418.90321144109254</c:v>
                </c:pt>
                <c:pt idx="123">
                  <c:v>1110.4678944750131</c:v>
                </c:pt>
                <c:pt idx="124">
                  <c:v>989.33032667100019</c:v>
                </c:pt>
                <c:pt idx="125">
                  <c:v>2568.5770234759111</c:v>
                </c:pt>
                <c:pt idx="126">
                  <c:v>4935.4025215176143</c:v>
                </c:pt>
                <c:pt idx="127">
                  <c:v>3459.5680093690662</c:v>
                </c:pt>
                <c:pt idx="128">
                  <c:v>8421.9125391667858</c:v>
                </c:pt>
                <c:pt idx="129">
                  <c:v>9814.7404145017863</c:v>
                </c:pt>
                <c:pt idx="130">
                  <c:v>11469.698075710605</c:v>
                </c:pt>
                <c:pt idx="131">
                  <c:v>10742.241613765889</c:v>
                </c:pt>
                <c:pt idx="132">
                  <c:v>9977.8814146762834</c:v>
                </c:pt>
                <c:pt idx="133">
                  <c:v>10771.990124263961</c:v>
                </c:pt>
                <c:pt idx="134">
                  <c:v>7279.2908909846774</c:v>
                </c:pt>
              </c:numCache>
            </c:numRef>
          </c:val>
        </c:ser>
        <c:ser>
          <c:idx val="7"/>
          <c:order val="7"/>
          <c:tx>
            <c:strRef>
              <c:f>'Cuadro 2'!$AH$7</c:f>
              <c:strCache>
                <c:ptCount val="1"/>
                <c:pt idx="0">
                  <c:v>Fijación directa de precios_x000d_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2'!$AH$8:$AH$142</c:f>
              <c:numCache>
                <c:formatCode>0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-2091.0301516922023</c:v>
                </c:pt>
                <c:pt idx="59">
                  <c:v>-3972.1480801486291</c:v>
                </c:pt>
                <c:pt idx="60">
                  <c:v>-2469.1683997461846</c:v>
                </c:pt>
                <c:pt idx="61">
                  <c:v>-1608.2470623601687</c:v>
                </c:pt>
                <c:pt idx="62">
                  <c:v>-401.13348285000842</c:v>
                </c:pt>
                <c:pt idx="63">
                  <c:v>-1129.9578572743346</c:v>
                </c:pt>
                <c:pt idx="64">
                  <c:v>1016.598783476883</c:v>
                </c:pt>
                <c:pt idx="65">
                  <c:v>6583.1677986193981</c:v>
                </c:pt>
                <c:pt idx="66">
                  <c:v>12423.005919072255</c:v>
                </c:pt>
                <c:pt idx="67">
                  <c:v>2282.5689353406497</c:v>
                </c:pt>
                <c:pt idx="68">
                  <c:v>-3262.4784803514958</c:v>
                </c:pt>
                <c:pt idx="69">
                  <c:v>4871.1378864890221</c:v>
                </c:pt>
                <c:pt idx="70">
                  <c:v>-4834.8831222086264</c:v>
                </c:pt>
                <c:pt idx="71">
                  <c:v>-2440.7587344139856</c:v>
                </c:pt>
                <c:pt idx="72">
                  <c:v>-3937.5713843229719</c:v>
                </c:pt>
                <c:pt idx="73">
                  <c:v>-5349.1876551111063</c:v>
                </c:pt>
                <c:pt idx="74">
                  <c:v>857.32884580271718</c:v>
                </c:pt>
                <c:pt idx="75">
                  <c:v>2182.0819366855326</c:v>
                </c:pt>
                <c:pt idx="76">
                  <c:v>1943.1386649722851</c:v>
                </c:pt>
                <c:pt idx="77">
                  <c:v>4197.1458904275214</c:v>
                </c:pt>
                <c:pt idx="78">
                  <c:v>1241.8947038726799</c:v>
                </c:pt>
                <c:pt idx="79">
                  <c:v>2595.9377112888601</c:v>
                </c:pt>
                <c:pt idx="80">
                  <c:v>3849.8699467393494</c:v>
                </c:pt>
                <c:pt idx="81">
                  <c:v>1466.6111547360979</c:v>
                </c:pt>
                <c:pt idx="82">
                  <c:v>257.05302417077735</c:v>
                </c:pt>
                <c:pt idx="83">
                  <c:v>440.92350189203086</c:v>
                </c:pt>
                <c:pt idx="84">
                  <c:v>519.28344995267366</c:v>
                </c:pt>
                <c:pt idx="85">
                  <c:v>0</c:v>
                </c:pt>
                <c:pt idx="86">
                  <c:v>0</c:v>
                </c:pt>
                <c:pt idx="87">
                  <c:v>435.64331308871868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7031.4863182811496</c:v>
                </c:pt>
                <c:pt idx="93">
                  <c:v>5003.7666181359828</c:v>
                </c:pt>
                <c:pt idx="94">
                  <c:v>1424.111655617535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1632.4756658236013</c:v>
                </c:pt>
                <c:pt idx="103">
                  <c:v>710.95370073324102</c:v>
                </c:pt>
                <c:pt idx="104">
                  <c:v>0</c:v>
                </c:pt>
                <c:pt idx="105">
                  <c:v>2140.3784078778444</c:v>
                </c:pt>
                <c:pt idx="106">
                  <c:v>0</c:v>
                </c:pt>
                <c:pt idx="107">
                  <c:v>317.37470940665099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173.08920648549989</c:v>
                </c:pt>
                <c:pt idx="123">
                  <c:v>422.48054481668146</c:v>
                </c:pt>
                <c:pt idx="124">
                  <c:v>606.36225168245619</c:v>
                </c:pt>
                <c:pt idx="125">
                  <c:v>157.97585716856383</c:v>
                </c:pt>
                <c:pt idx="126">
                  <c:v>2898.4497005327753</c:v>
                </c:pt>
                <c:pt idx="127">
                  <c:v>257.58524263329542</c:v>
                </c:pt>
                <c:pt idx="128">
                  <c:v>186.2677248676664</c:v>
                </c:pt>
                <c:pt idx="129">
                  <c:v>792.76598996266262</c:v>
                </c:pt>
                <c:pt idx="130">
                  <c:v>229.92225181925841</c:v>
                </c:pt>
                <c:pt idx="131">
                  <c:v>-302.76476619519002</c:v>
                </c:pt>
                <c:pt idx="132">
                  <c:v>339.83326681218603</c:v>
                </c:pt>
                <c:pt idx="133">
                  <c:v>491.00860519402926</c:v>
                </c:pt>
                <c:pt idx="134">
                  <c:v>134.018214941287</c:v>
                </c:pt>
              </c:numCache>
            </c:numRef>
          </c:val>
        </c:ser>
        <c:ser>
          <c:idx val="8"/>
          <c:order val="8"/>
          <c:tx>
            <c:strRef>
              <c:f>'Cuadro 2'!$AI$7</c:f>
              <c:strCache>
                <c:ptCount val="1"/>
                <c:pt idx="0">
                  <c:v>Efecto precio interno de los medios de producción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'Cuadro 2'!$A$8:$A$142</c:f>
              <c:numCache>
                <c:formatCode>General</c:formatCode>
                <c:ptCount val="135"/>
                <c:pt idx="0">
                  <c:v>1882</c:v>
                </c:pt>
                <c:pt idx="1">
                  <c:v>1883</c:v>
                </c:pt>
                <c:pt idx="2">
                  <c:v>1884</c:v>
                </c:pt>
                <c:pt idx="3">
                  <c:v>1885</c:v>
                </c:pt>
                <c:pt idx="4">
                  <c:v>1886</c:v>
                </c:pt>
                <c:pt idx="5">
                  <c:v>1887</c:v>
                </c:pt>
                <c:pt idx="6">
                  <c:v>1888</c:v>
                </c:pt>
                <c:pt idx="7">
                  <c:v>1889</c:v>
                </c:pt>
                <c:pt idx="8">
                  <c:v>1890</c:v>
                </c:pt>
                <c:pt idx="9">
                  <c:v>1891</c:v>
                </c:pt>
                <c:pt idx="10">
                  <c:v>1892</c:v>
                </c:pt>
                <c:pt idx="11">
                  <c:v>1893</c:v>
                </c:pt>
                <c:pt idx="12">
                  <c:v>1894</c:v>
                </c:pt>
                <c:pt idx="13">
                  <c:v>1895</c:v>
                </c:pt>
                <c:pt idx="14">
                  <c:v>1896</c:v>
                </c:pt>
                <c:pt idx="15">
                  <c:v>1897</c:v>
                </c:pt>
                <c:pt idx="16">
                  <c:v>1898</c:v>
                </c:pt>
                <c:pt idx="17">
                  <c:v>1899</c:v>
                </c:pt>
                <c:pt idx="18">
                  <c:v>1900</c:v>
                </c:pt>
                <c:pt idx="19">
                  <c:v>1901</c:v>
                </c:pt>
                <c:pt idx="20">
                  <c:v>1902</c:v>
                </c:pt>
                <c:pt idx="21">
                  <c:v>1903</c:v>
                </c:pt>
                <c:pt idx="22">
                  <c:v>1904</c:v>
                </c:pt>
                <c:pt idx="23">
                  <c:v>1905</c:v>
                </c:pt>
                <c:pt idx="24">
                  <c:v>1906</c:v>
                </c:pt>
                <c:pt idx="25">
                  <c:v>1907</c:v>
                </c:pt>
                <c:pt idx="26">
                  <c:v>1908</c:v>
                </c:pt>
                <c:pt idx="27">
                  <c:v>1909</c:v>
                </c:pt>
                <c:pt idx="28">
                  <c:v>1910</c:v>
                </c:pt>
                <c:pt idx="29">
                  <c:v>1911</c:v>
                </c:pt>
                <c:pt idx="30">
                  <c:v>1912</c:v>
                </c:pt>
                <c:pt idx="31">
                  <c:v>1913</c:v>
                </c:pt>
                <c:pt idx="32">
                  <c:v>1914</c:v>
                </c:pt>
                <c:pt idx="33">
                  <c:v>1915</c:v>
                </c:pt>
                <c:pt idx="34">
                  <c:v>1916</c:v>
                </c:pt>
                <c:pt idx="35">
                  <c:v>1917</c:v>
                </c:pt>
                <c:pt idx="36">
                  <c:v>1918</c:v>
                </c:pt>
                <c:pt idx="37">
                  <c:v>1919</c:v>
                </c:pt>
                <c:pt idx="38">
                  <c:v>1920</c:v>
                </c:pt>
                <c:pt idx="39">
                  <c:v>1921</c:v>
                </c:pt>
                <c:pt idx="40">
                  <c:v>1922</c:v>
                </c:pt>
                <c:pt idx="41">
                  <c:v>1923</c:v>
                </c:pt>
                <c:pt idx="42">
                  <c:v>1924</c:v>
                </c:pt>
                <c:pt idx="43">
                  <c:v>1925</c:v>
                </c:pt>
                <c:pt idx="44">
                  <c:v>1926</c:v>
                </c:pt>
                <c:pt idx="45">
                  <c:v>1927</c:v>
                </c:pt>
                <c:pt idx="46">
                  <c:v>1928</c:v>
                </c:pt>
                <c:pt idx="47">
                  <c:v>1929</c:v>
                </c:pt>
                <c:pt idx="48">
                  <c:v>1930</c:v>
                </c:pt>
                <c:pt idx="49">
                  <c:v>1931</c:v>
                </c:pt>
                <c:pt idx="50">
                  <c:v>1932</c:v>
                </c:pt>
                <c:pt idx="51">
                  <c:v>1933</c:v>
                </c:pt>
                <c:pt idx="52">
                  <c:v>1934</c:v>
                </c:pt>
                <c:pt idx="53">
                  <c:v>1935</c:v>
                </c:pt>
                <c:pt idx="54">
                  <c:v>1936</c:v>
                </c:pt>
                <c:pt idx="55">
                  <c:v>1937</c:v>
                </c:pt>
                <c:pt idx="56">
                  <c:v>1938</c:v>
                </c:pt>
                <c:pt idx="57">
                  <c:v>1939</c:v>
                </c:pt>
                <c:pt idx="58">
                  <c:v>1940</c:v>
                </c:pt>
                <c:pt idx="59">
                  <c:v>1941</c:v>
                </c:pt>
                <c:pt idx="60">
                  <c:v>1942</c:v>
                </c:pt>
                <c:pt idx="61">
                  <c:v>1943</c:v>
                </c:pt>
                <c:pt idx="62">
                  <c:v>1944</c:v>
                </c:pt>
                <c:pt idx="63">
                  <c:v>1945</c:v>
                </c:pt>
                <c:pt idx="64">
                  <c:v>1946</c:v>
                </c:pt>
                <c:pt idx="65">
                  <c:v>1947</c:v>
                </c:pt>
                <c:pt idx="66">
                  <c:v>1948</c:v>
                </c:pt>
                <c:pt idx="67">
                  <c:v>1949</c:v>
                </c:pt>
                <c:pt idx="68">
                  <c:v>1950</c:v>
                </c:pt>
                <c:pt idx="69">
                  <c:v>1951</c:v>
                </c:pt>
                <c:pt idx="70">
                  <c:v>1952</c:v>
                </c:pt>
                <c:pt idx="71">
                  <c:v>1953</c:v>
                </c:pt>
                <c:pt idx="72">
                  <c:v>1954</c:v>
                </c:pt>
                <c:pt idx="73">
                  <c:v>1955</c:v>
                </c:pt>
                <c:pt idx="74">
                  <c:v>1956</c:v>
                </c:pt>
                <c:pt idx="75">
                  <c:v>1957</c:v>
                </c:pt>
                <c:pt idx="76">
                  <c:v>1958</c:v>
                </c:pt>
                <c:pt idx="77">
                  <c:v>1959</c:v>
                </c:pt>
                <c:pt idx="78">
                  <c:v>1960</c:v>
                </c:pt>
                <c:pt idx="79">
                  <c:v>1961</c:v>
                </c:pt>
                <c:pt idx="80">
                  <c:v>1962</c:v>
                </c:pt>
                <c:pt idx="81">
                  <c:v>1963</c:v>
                </c:pt>
                <c:pt idx="82">
                  <c:v>1964</c:v>
                </c:pt>
                <c:pt idx="83">
                  <c:v>1965</c:v>
                </c:pt>
                <c:pt idx="84">
                  <c:v>1966</c:v>
                </c:pt>
                <c:pt idx="85">
                  <c:v>1967</c:v>
                </c:pt>
                <c:pt idx="86">
                  <c:v>1968</c:v>
                </c:pt>
                <c:pt idx="87">
                  <c:v>1969</c:v>
                </c:pt>
                <c:pt idx="88">
                  <c:v>1970</c:v>
                </c:pt>
                <c:pt idx="89">
                  <c:v>1971</c:v>
                </c:pt>
                <c:pt idx="90">
                  <c:v>1972</c:v>
                </c:pt>
                <c:pt idx="91">
                  <c:v>1973</c:v>
                </c:pt>
                <c:pt idx="92">
                  <c:v>1974</c:v>
                </c:pt>
                <c:pt idx="93">
                  <c:v>1975</c:v>
                </c:pt>
                <c:pt idx="94">
                  <c:v>1976</c:v>
                </c:pt>
                <c:pt idx="95">
                  <c:v>1977</c:v>
                </c:pt>
                <c:pt idx="96">
                  <c:v>1978</c:v>
                </c:pt>
                <c:pt idx="97">
                  <c:v>1979</c:v>
                </c:pt>
                <c:pt idx="98">
                  <c:v>1980</c:v>
                </c:pt>
                <c:pt idx="99">
                  <c:v>1981</c:v>
                </c:pt>
                <c:pt idx="100">
                  <c:v>1982</c:v>
                </c:pt>
                <c:pt idx="101">
                  <c:v>1983</c:v>
                </c:pt>
                <c:pt idx="102">
                  <c:v>1984</c:v>
                </c:pt>
                <c:pt idx="103">
                  <c:v>1985</c:v>
                </c:pt>
                <c:pt idx="104">
                  <c:v>1986</c:v>
                </c:pt>
                <c:pt idx="105">
                  <c:v>1987</c:v>
                </c:pt>
                <c:pt idx="106">
                  <c:v>1988</c:v>
                </c:pt>
                <c:pt idx="107">
                  <c:v>1989</c:v>
                </c:pt>
                <c:pt idx="108">
                  <c:v>1990</c:v>
                </c:pt>
                <c:pt idx="109">
                  <c:v>1991</c:v>
                </c:pt>
                <c:pt idx="110">
                  <c:v>1992</c:v>
                </c:pt>
                <c:pt idx="111">
                  <c:v>1993</c:v>
                </c:pt>
                <c:pt idx="112">
                  <c:v>1994</c:v>
                </c:pt>
                <c:pt idx="113">
                  <c:v>1995</c:v>
                </c:pt>
                <c:pt idx="114">
                  <c:v>1996</c:v>
                </c:pt>
                <c:pt idx="115">
                  <c:v>1997</c:v>
                </c:pt>
                <c:pt idx="116">
                  <c:v>1998</c:v>
                </c:pt>
                <c:pt idx="117">
                  <c:v>1999</c:v>
                </c:pt>
                <c:pt idx="118">
                  <c:v>2000</c:v>
                </c:pt>
                <c:pt idx="119">
                  <c:v>2001</c:v>
                </c:pt>
                <c:pt idx="120">
                  <c:v>2002</c:v>
                </c:pt>
                <c:pt idx="121">
                  <c:v>2003</c:v>
                </c:pt>
                <c:pt idx="122">
                  <c:v>2004</c:v>
                </c:pt>
                <c:pt idx="123">
                  <c:v>2005</c:v>
                </c:pt>
                <c:pt idx="124">
                  <c:v>2006</c:v>
                </c:pt>
                <c:pt idx="125">
                  <c:v>2007</c:v>
                </c:pt>
                <c:pt idx="126">
                  <c:v>2008</c:v>
                </c:pt>
                <c:pt idx="127">
                  <c:v>2009</c:v>
                </c:pt>
                <c:pt idx="128">
                  <c:v>2010</c:v>
                </c:pt>
                <c:pt idx="129">
                  <c:v>2011</c:v>
                </c:pt>
                <c:pt idx="130">
                  <c:v>2012</c:v>
                </c:pt>
                <c:pt idx="131">
                  <c:v>2013</c:v>
                </c:pt>
                <c:pt idx="132">
                  <c:v>2014</c:v>
                </c:pt>
                <c:pt idx="133">
                  <c:v>2015</c:v>
                </c:pt>
                <c:pt idx="134">
                  <c:v>2016</c:v>
                </c:pt>
              </c:numCache>
            </c:numRef>
          </c:cat>
          <c:val>
            <c:numRef>
              <c:f>'Cuadro 2'!$AI$8:$AI$142</c:f>
              <c:numCache>
                <c:formatCode>0</c:formatCode>
                <c:ptCount val="135"/>
                <c:pt idx="0">
                  <c:v>17.990460866509739</c:v>
                </c:pt>
                <c:pt idx="1">
                  <c:v>20.30168305575981</c:v>
                </c:pt>
                <c:pt idx="2">
                  <c:v>19.31660214966503</c:v>
                </c:pt>
                <c:pt idx="3">
                  <c:v>29.054342277482622</c:v>
                </c:pt>
                <c:pt idx="4">
                  <c:v>27.899475113598591</c:v>
                </c:pt>
                <c:pt idx="5">
                  <c:v>17.647157511110841</c:v>
                </c:pt>
                <c:pt idx="6">
                  <c:v>19.213074925185381</c:v>
                </c:pt>
                <c:pt idx="7">
                  <c:v>22.046578676744787</c:v>
                </c:pt>
                <c:pt idx="8">
                  <c:v>29.58292157094251</c:v>
                </c:pt>
                <c:pt idx="9">
                  <c:v>44.86318054403845</c:v>
                </c:pt>
                <c:pt idx="10">
                  <c:v>40.646756703240221</c:v>
                </c:pt>
                <c:pt idx="11">
                  <c:v>41.764410355463099</c:v>
                </c:pt>
                <c:pt idx="12">
                  <c:v>134.44064420859272</c:v>
                </c:pt>
                <c:pt idx="13">
                  <c:v>134.33837700004423</c:v>
                </c:pt>
                <c:pt idx="14">
                  <c:v>116.48331787445844</c:v>
                </c:pt>
                <c:pt idx="15">
                  <c:v>99.463281073310156</c:v>
                </c:pt>
                <c:pt idx="16">
                  <c:v>152.55430902667271</c:v>
                </c:pt>
                <c:pt idx="17">
                  <c:v>180.63381251391579</c:v>
                </c:pt>
                <c:pt idx="18">
                  <c:v>183.13712104543347</c:v>
                </c:pt>
                <c:pt idx="19">
                  <c:v>165.76694838963289</c:v>
                </c:pt>
                <c:pt idx="20">
                  <c:v>181.954974976464</c:v>
                </c:pt>
                <c:pt idx="21">
                  <c:v>301.30044006542647</c:v>
                </c:pt>
                <c:pt idx="22">
                  <c:v>323.86706054866289</c:v>
                </c:pt>
                <c:pt idx="23">
                  <c:v>320.37679870285666</c:v>
                </c:pt>
                <c:pt idx="24">
                  <c:v>301.22903617436066</c:v>
                </c:pt>
                <c:pt idx="25">
                  <c:v>314.30295236033788</c:v>
                </c:pt>
                <c:pt idx="26">
                  <c:v>390.73495993351236</c:v>
                </c:pt>
                <c:pt idx="27">
                  <c:v>334.84954520158033</c:v>
                </c:pt>
                <c:pt idx="28">
                  <c:v>352.01926339767937</c:v>
                </c:pt>
                <c:pt idx="29">
                  <c:v>327.83668347592226</c:v>
                </c:pt>
                <c:pt idx="30">
                  <c:v>412.10709754977626</c:v>
                </c:pt>
                <c:pt idx="31">
                  <c:v>380.27539403681419</c:v>
                </c:pt>
                <c:pt idx="32">
                  <c:v>335.80428305528483</c:v>
                </c:pt>
                <c:pt idx="33">
                  <c:v>389.39152543947853</c:v>
                </c:pt>
                <c:pt idx="34">
                  <c:v>426.46195206318174</c:v>
                </c:pt>
                <c:pt idx="35">
                  <c:v>417.05944672573554</c:v>
                </c:pt>
                <c:pt idx="36">
                  <c:v>488.53396569594901</c:v>
                </c:pt>
                <c:pt idx="37">
                  <c:v>550.12722507858257</c:v>
                </c:pt>
                <c:pt idx="38">
                  <c:v>492.96267847773089</c:v>
                </c:pt>
                <c:pt idx="39">
                  <c:v>553.04937326487766</c:v>
                </c:pt>
                <c:pt idx="40">
                  <c:v>845.73411899022108</c:v>
                </c:pt>
                <c:pt idx="41">
                  <c:v>1048.9565589624217</c:v>
                </c:pt>
                <c:pt idx="42">
                  <c:v>1223.1900130367078</c:v>
                </c:pt>
                <c:pt idx="43">
                  <c:v>911.65613036127309</c:v>
                </c:pt>
                <c:pt idx="44">
                  <c:v>1026.1174921144448</c:v>
                </c:pt>
                <c:pt idx="45">
                  <c:v>1065.4180180115809</c:v>
                </c:pt>
                <c:pt idx="46">
                  <c:v>1026.2568663276531</c:v>
                </c:pt>
                <c:pt idx="47">
                  <c:v>1019.381264640372</c:v>
                </c:pt>
                <c:pt idx="48">
                  <c:v>957.56373453407036</c:v>
                </c:pt>
                <c:pt idx="49">
                  <c:v>1209.7208268473914</c:v>
                </c:pt>
                <c:pt idx="50">
                  <c:v>1440.6134212828908</c:v>
                </c:pt>
                <c:pt idx="51">
                  <c:v>1271.035844500728</c:v>
                </c:pt>
                <c:pt idx="52">
                  <c:v>1712.1546916090729</c:v>
                </c:pt>
                <c:pt idx="53">
                  <c:v>1547.4794826159878</c:v>
                </c:pt>
                <c:pt idx="54">
                  <c:v>1344.3332182221848</c:v>
                </c:pt>
                <c:pt idx="55">
                  <c:v>1556.703253009161</c:v>
                </c:pt>
                <c:pt idx="56">
                  <c:v>1595.79042478254</c:v>
                </c:pt>
                <c:pt idx="57">
                  <c:v>1481.2903021537159</c:v>
                </c:pt>
                <c:pt idx="58">
                  <c:v>1506.3825535693099</c:v>
                </c:pt>
                <c:pt idx="59">
                  <c:v>1413.2181250631681</c:v>
                </c:pt>
                <c:pt idx="60">
                  <c:v>1580.1079737167956</c:v>
                </c:pt>
                <c:pt idx="61">
                  <c:v>1500.5905424584053</c:v>
                </c:pt>
                <c:pt idx="62">
                  <c:v>1493.1527272429084</c:v>
                </c:pt>
                <c:pt idx="63">
                  <c:v>1187.731748334292</c:v>
                </c:pt>
                <c:pt idx="64">
                  <c:v>1140.8200132581865</c:v>
                </c:pt>
                <c:pt idx="65">
                  <c:v>1148.3211760622301</c:v>
                </c:pt>
                <c:pt idx="66">
                  <c:v>1232.8518747870571</c:v>
                </c:pt>
                <c:pt idx="67">
                  <c:v>854.83596682147288</c:v>
                </c:pt>
                <c:pt idx="68">
                  <c:v>959.04691209942746</c:v>
                </c:pt>
                <c:pt idx="69">
                  <c:v>840.83829299638967</c:v>
                </c:pt>
                <c:pt idx="70">
                  <c:v>883.42692455937834</c:v>
                </c:pt>
                <c:pt idx="71">
                  <c:v>748.45262505955407</c:v>
                </c:pt>
                <c:pt idx="72">
                  <c:v>738.38125974990749</c:v>
                </c:pt>
                <c:pt idx="73">
                  <c:v>786.29634430086332</c:v>
                </c:pt>
                <c:pt idx="74">
                  <c:v>972.3813044659579</c:v>
                </c:pt>
                <c:pt idx="75">
                  <c:v>1203.5568448136098</c:v>
                </c:pt>
                <c:pt idx="76">
                  <c:v>1235.7085202691621</c:v>
                </c:pt>
                <c:pt idx="77">
                  <c:v>1437.1896509165408</c:v>
                </c:pt>
                <c:pt idx="78">
                  <c:v>1297.1864387979958</c:v>
                </c:pt>
                <c:pt idx="79">
                  <c:v>1353.2276460632877</c:v>
                </c:pt>
                <c:pt idx="80">
                  <c:v>1536.5047990547071</c:v>
                </c:pt>
                <c:pt idx="81">
                  <c:v>1376.8928342472552</c:v>
                </c:pt>
                <c:pt idx="82">
                  <c:v>1317.4859731850513</c:v>
                </c:pt>
                <c:pt idx="83">
                  <c:v>1561.8914566700278</c:v>
                </c:pt>
                <c:pt idx="84">
                  <c:v>1588.908908456375</c:v>
                </c:pt>
                <c:pt idx="85">
                  <c:v>1389.0518082865708</c:v>
                </c:pt>
                <c:pt idx="86">
                  <c:v>1208.717771216908</c:v>
                </c:pt>
                <c:pt idx="87">
                  <c:v>1216.061043987758</c:v>
                </c:pt>
                <c:pt idx="88">
                  <c:v>891.78555276649536</c:v>
                </c:pt>
                <c:pt idx="89">
                  <c:v>571.69739257415836</c:v>
                </c:pt>
                <c:pt idx="90">
                  <c:v>662.32797150124213</c:v>
                </c:pt>
                <c:pt idx="91">
                  <c:v>855.51755667712553</c:v>
                </c:pt>
                <c:pt idx="92">
                  <c:v>988.04386456209761</c:v>
                </c:pt>
                <c:pt idx="93">
                  <c:v>863.15589527765781</c:v>
                </c:pt>
                <c:pt idx="94">
                  <c:v>911.80096543326113</c:v>
                </c:pt>
                <c:pt idx="95">
                  <c:v>860.16632989006609</c:v>
                </c:pt>
                <c:pt idx="96">
                  <c:v>499.96484057565215</c:v>
                </c:pt>
                <c:pt idx="97">
                  <c:v>525.37906160694308</c:v>
                </c:pt>
                <c:pt idx="98">
                  <c:v>361.81987804509674</c:v>
                </c:pt>
                <c:pt idx="99">
                  <c:v>46.467700839689932</c:v>
                </c:pt>
                <c:pt idx="100">
                  <c:v>1579.829457797988</c:v>
                </c:pt>
                <c:pt idx="101">
                  <c:v>1934.9176835634767</c:v>
                </c:pt>
                <c:pt idx="102">
                  <c:v>349.43529085807666</c:v>
                </c:pt>
                <c:pt idx="103">
                  <c:v>839.94748437370038</c:v>
                </c:pt>
                <c:pt idx="104">
                  <c:v>682.17592059925653</c:v>
                </c:pt>
                <c:pt idx="105">
                  <c:v>484.31946476954795</c:v>
                </c:pt>
                <c:pt idx="106">
                  <c:v>1614.3810636343335</c:v>
                </c:pt>
                <c:pt idx="107">
                  <c:v>1889.099155190361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1732.5608245565872</c:v>
                </c:pt>
                <c:pt idx="121">
                  <c:v>1011.3174910453257</c:v>
                </c:pt>
                <c:pt idx="122">
                  <c:v>1233.2924411153372</c:v>
                </c:pt>
                <c:pt idx="123">
                  <c:v>454.50535516441852</c:v>
                </c:pt>
                <c:pt idx="124">
                  <c:v>241.3754024020152</c:v>
                </c:pt>
                <c:pt idx="125">
                  <c:v>0</c:v>
                </c:pt>
                <c:pt idx="126">
                  <c:v>37.129108330612844</c:v>
                </c:pt>
                <c:pt idx="127">
                  <c:v>136.06741131429948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4722656"/>
        <c:axId val="414724224"/>
      </c:barChart>
      <c:catAx>
        <c:axId val="4147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4724224"/>
        <c:crosses val="autoZero"/>
        <c:auto val="1"/>
        <c:lblAlgn val="ctr"/>
        <c:lblOffset val="100"/>
        <c:noMultiLvlLbl val="0"/>
      </c:catAx>
      <c:valAx>
        <c:axId val="41472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47226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0.58906</cdr:x>
      <cdr:y>0.6358</cdr:y>
    </cdr:from>
    <cdr:to>
      <cdr:x>0.60763</cdr:x>
      <cdr:y>0.69918</cdr:y>
    </cdr:to>
    <cdr:sp macro="" textlink="">
      <cdr:nvSpPr>
        <cdr:cNvPr id="149505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3634" y="1614753"/>
          <a:ext cx="80582" cy="140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s-AR" sz="800" b="0" i="0" strike="noStrike">
              <a:solidFill>
                <a:srgbClr val="000000"/>
              </a:solidFill>
              <a:latin typeface="Arial"/>
              <a:cs typeface="Arial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0.58906</cdr:x>
      <cdr:y>0.6358</cdr:y>
    </cdr:from>
    <cdr:to>
      <cdr:x>0.60763</cdr:x>
      <cdr:y>0.69918</cdr:y>
    </cdr:to>
    <cdr:sp macro="" textlink="">
      <cdr:nvSpPr>
        <cdr:cNvPr id="149505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3634" y="1614753"/>
          <a:ext cx="80582" cy="140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s-AR" sz="800" b="0" i="0" strike="noStrike">
              <a:solidFill>
                <a:srgbClr val="000000"/>
              </a:solidFill>
              <a:latin typeface="Arial"/>
              <a:cs typeface="Arial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CED4E3-C340-419A-883E-023D534582EF}" type="datetimeFigureOut">
              <a:rPr lang="es-AR"/>
              <a:pPr>
                <a:defRPr/>
              </a:pPr>
              <a:t>23/4/2019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F3780A-BACC-4AEF-952D-0E6A412266A8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16722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lang="es-ES"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lang="es-ES"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lang="es-ES"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lang="es-ES"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s-AR" smtClean="0"/>
          </a:p>
        </p:txBody>
      </p:sp>
      <p:sp>
        <p:nvSpPr>
          <p:cNvPr id="1126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24D42C-B84D-4D16-B5CD-797B93AA43EB}" type="slidenum">
              <a:rPr lang="es-ES" altLang="es-AR"/>
              <a:pPr/>
              <a:t>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858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1F968-E1CA-4C74-BBCE-5AC2F611EF59}" type="datetime1">
              <a:rPr lang="es-ES" smtClean="0"/>
              <a:pPr>
                <a:defRPr/>
              </a:pPr>
              <a:t>23/04/2019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36D6-B7FC-462D-A3DA-C3BA7B455982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17C1D-DE52-424F-830F-728F965E9E0E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FB45-0856-4798-93B6-8CC5BF706118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74D83-F99D-4C22-BBB8-1E312E01B3CE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5-FADE-446C-AF45-99FE94FA14DD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DABB7-D42F-4C5A-B343-5F2D7B6CB636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049-1295-4908-BD4D-CBEF8104F5E0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C4F42-6BD0-47F8-959F-B7AAD90610A7}" type="datetime1">
              <a:rPr lang="es-AR" smtClean="0"/>
              <a:pPr>
                <a:defRPr/>
              </a:pPr>
              <a:t>23/4/2019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3A8-A6D6-48D5-B609-E7C3BC9ED893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77BA2-A730-4211-9999-954E96C652BE}" type="datetime1">
              <a:rPr lang="es-AR" smtClean="0"/>
              <a:pPr>
                <a:defRPr/>
              </a:pPr>
              <a:t>23/4/2019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2E52-3377-423D-A997-9AD80C18F9F7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FABB2-48D1-4C36-A9FB-CFA440726E23}" type="datetime1">
              <a:rPr lang="es-AR" smtClean="0"/>
              <a:pPr>
                <a:defRPr/>
              </a:pPr>
              <a:t>23/4/2019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DBB-1E67-4A27-AB5D-9771FD8CE95D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DADB-4C69-49BB-A196-85994431C5EA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FC6-E096-483C-BFC8-E8B647BE5D60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F7810-DDD4-4C5A-A0D8-EA88BC3B8C88}" type="datetime1">
              <a:rPr lang="es-AR" smtClean="0"/>
              <a:pPr>
                <a:defRPr/>
              </a:pPr>
              <a:t>23/4/2019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07A7-082E-45D9-A4B5-EC1766D1B5EB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5208B-40D9-40D9-A9D5-3FABCF467D3D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7692-D0F8-4875-8BB2-757659D068A9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9C97F-E744-46F0-AD1A-217C4FF8B35D}" type="datetime1">
              <a:rPr lang="es-AR" smtClean="0"/>
              <a:pPr>
                <a:defRPr/>
              </a:pPr>
              <a:t>23/4/2019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46D4-D41B-4005-9436-FD05943C196A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3125F7-2EAD-4BBD-B04D-D007A5053258}" type="datetime1">
              <a:rPr lang="es-AR" smtClean="0"/>
              <a:pPr>
                <a:defRPr/>
              </a:pPr>
              <a:t>23/4/2019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C2-CB66-437D-9F49-24A129844DFB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1352600" y="1772816"/>
            <a:ext cx="7016750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latin typeface="Calibri" pitchFamily="34" charset="0"/>
              </a:rPr>
              <a:t>DISCUSIONES SOBRE LA RENTA DE LA TIERRA Y SU IMPORTANCIA EN LOS CICLOS ECONÓMICOS DE LA ARGENTINA RECIENTE</a:t>
            </a:r>
            <a:r>
              <a:rPr lang="es-ES" sz="3600" dirty="0" smtClean="0">
                <a:latin typeface="Calibri" pitchFamily="34" charset="0"/>
              </a:rPr>
              <a:t/>
            </a:r>
            <a:br>
              <a:rPr lang="es-ES" sz="3600" dirty="0" smtClean="0">
                <a:latin typeface="Calibri" pitchFamily="34" charset="0"/>
              </a:rPr>
            </a:br>
            <a:r>
              <a:rPr lang="es-ES" sz="3600" dirty="0" smtClean="0">
                <a:latin typeface="Calibri" pitchFamily="34" charset="0"/>
              </a:rPr>
              <a:t/>
            </a:r>
            <a:br>
              <a:rPr lang="es-ES" sz="3600" dirty="0" smtClean="0">
                <a:latin typeface="Calibri" pitchFamily="34" charset="0"/>
              </a:rPr>
            </a:br>
            <a:r>
              <a:rPr lang="es-ES" sz="2300" dirty="0"/>
              <a:t/>
            </a:r>
            <a:br>
              <a:rPr lang="es-ES" sz="2300" dirty="0"/>
            </a:br>
            <a:r>
              <a:rPr lang="es-ES" sz="2300" dirty="0"/>
              <a:t/>
            </a:r>
            <a:br>
              <a:rPr lang="es-ES" sz="2300" dirty="0"/>
            </a:br>
            <a:endParaRPr lang="es-ES" sz="2300" dirty="0"/>
          </a:p>
        </p:txBody>
      </p:sp>
      <p:sp>
        <p:nvSpPr>
          <p:cNvPr id="10243" name="Rectangle 4"/>
          <p:cNvSpPr>
            <a:spLocks noGrp="1"/>
          </p:cNvSpPr>
          <p:nvPr>
            <p:ph type="subTitle" idx="1"/>
          </p:nvPr>
        </p:nvSpPr>
        <p:spPr>
          <a:xfrm>
            <a:off x="1496616" y="4437112"/>
            <a:ext cx="6934200" cy="83894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altLang="es-AR" dirty="0" smtClean="0">
                <a:latin typeface="Calibri" pitchFamily="34" charset="0"/>
              </a:rPr>
              <a:t>Curso de crecimiento económico </a:t>
            </a:r>
            <a:r>
              <a:rPr lang="es-ES" altLang="es-AR" dirty="0" err="1" smtClean="0">
                <a:latin typeface="Calibri" pitchFamily="34" charset="0"/>
              </a:rPr>
              <a:t>Asiain</a:t>
            </a:r>
            <a:r>
              <a:rPr lang="es-ES" altLang="es-AR" dirty="0" smtClean="0">
                <a:latin typeface="Calibri" pitchFamily="34" charset="0"/>
              </a:rPr>
              <a:t> 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4568" y="332656"/>
            <a:ext cx="7704856" cy="635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La </a:t>
            </a:r>
            <a:r>
              <a:rPr lang="es-ES" sz="2800" dirty="0" err="1"/>
              <a:t>agriculturización</a:t>
            </a:r>
            <a:r>
              <a:rPr lang="es-ES" sz="2800" dirty="0"/>
              <a:t> (</a:t>
            </a:r>
            <a:r>
              <a:rPr lang="es-ES" sz="2800" dirty="0" err="1"/>
              <a:t>sojización</a:t>
            </a:r>
            <a:r>
              <a:rPr lang="es-ES" sz="2800" dirty="0"/>
              <a:t>)</a:t>
            </a:r>
            <a:endParaRPr lang="es-AR" sz="2800" dirty="0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68624" y="567400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</a:t>
            </a:r>
            <a:r>
              <a:rPr lang="en-US" sz="1200" dirty="0" err="1" smtClean="0">
                <a:latin typeface="+mj-lt"/>
              </a:rPr>
              <a:t>Ministerio</a:t>
            </a:r>
            <a:r>
              <a:rPr lang="en-US" sz="1200" dirty="0" smtClean="0">
                <a:latin typeface="+mj-lt"/>
              </a:rPr>
              <a:t> de </a:t>
            </a:r>
            <a:r>
              <a:rPr lang="en-US" sz="1200" dirty="0" err="1" smtClean="0">
                <a:latin typeface="+mj-lt"/>
              </a:rPr>
              <a:t>Agroindustria</a:t>
            </a:r>
            <a:r>
              <a:rPr lang="en-US" sz="1200" dirty="0" smtClean="0">
                <a:latin typeface="+mj-lt"/>
              </a:rPr>
              <a:t>. </a:t>
            </a:r>
            <a:endParaRPr lang="es-AR" sz="12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35" y="1058876"/>
            <a:ext cx="7560839" cy="454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8544" y="260648"/>
            <a:ext cx="7986092" cy="7076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La </a:t>
            </a:r>
            <a:r>
              <a:rPr lang="es-ES" sz="2800" dirty="0" err="1"/>
              <a:t>agriculturización</a:t>
            </a:r>
            <a:r>
              <a:rPr lang="es-ES" sz="2800" dirty="0"/>
              <a:t> (</a:t>
            </a:r>
            <a:r>
              <a:rPr lang="es-ES" sz="2800" dirty="0" err="1"/>
              <a:t>sojización</a:t>
            </a:r>
            <a:r>
              <a:rPr lang="es-ES" sz="2800" dirty="0"/>
              <a:t>)</a:t>
            </a:r>
            <a:endParaRPr lang="es-AR" sz="2800" dirty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1052736"/>
            <a:ext cx="7421311" cy="54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8490148" cy="635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El cálculo de la renta agraria</a:t>
            </a:r>
            <a:endParaRPr lang="es-AR" sz="2800" dirty="0"/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104" y="1340768"/>
            <a:ext cx="7634486" cy="507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04528" y="634366"/>
            <a:ext cx="8750300" cy="869950"/>
          </a:xfrm>
          <a:prstGeom prst="rect">
            <a:avLst/>
          </a:prstGeom>
        </p:spPr>
        <p:txBody>
          <a:bodyPr lIns="107287" tIns="53643" rIns="107287" bIns="53643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Detrás de la rentabilidad: los costos del cultivo </a:t>
            </a:r>
            <a:r>
              <a:rPr lang="es-AR" sz="2400" dirty="0">
                <a:latin typeface="+mj-lt"/>
                <a:ea typeface="+mj-ea"/>
                <a:cs typeface="+mj-cs"/>
              </a:rPr>
              <a:t>–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i="1" dirty="0">
                <a:latin typeface="+mj-lt"/>
                <a:ea typeface="+mj-ea"/>
                <a:cs typeface="+mj-cs"/>
              </a:rPr>
              <a:t>década del noventa</a:t>
            </a:r>
            <a:endParaRPr lang="es-AR" sz="2400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8634164" cy="5636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El cálculo de la renta agraria</a:t>
            </a:r>
            <a:endParaRPr lang="es-AR" sz="2800" dirty="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04528" y="522040"/>
            <a:ext cx="8750300" cy="869950"/>
          </a:xfrm>
          <a:prstGeom prst="rect">
            <a:avLst/>
          </a:prstGeom>
        </p:spPr>
        <p:txBody>
          <a:bodyPr lIns="107287" tIns="53643" rIns="107287" bIns="53643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dirty="0">
                <a:latin typeface="+mj-lt"/>
                <a:ea typeface="+mj-ea"/>
                <a:cs typeface="+mj-cs"/>
              </a:rPr>
              <a:t>Detrás de la rentabilidad: los costos del cultivo </a:t>
            </a:r>
            <a:r>
              <a:rPr lang="es-AR" sz="2000" dirty="0">
                <a:latin typeface="+mj-lt"/>
                <a:ea typeface="+mj-ea"/>
                <a:cs typeface="+mj-cs"/>
              </a:rPr>
              <a:t>–</a:t>
            </a:r>
            <a:r>
              <a:rPr lang="es-ES" sz="2000" dirty="0">
                <a:latin typeface="+mj-lt"/>
                <a:ea typeface="+mj-ea"/>
                <a:cs typeface="+mj-cs"/>
              </a:rPr>
              <a:t> </a:t>
            </a:r>
            <a:r>
              <a:rPr lang="es-ES" sz="2000" i="1" dirty="0" smtClean="0">
                <a:latin typeface="+mj-lt"/>
                <a:ea typeface="+mj-ea"/>
                <a:cs typeface="+mj-cs"/>
              </a:rPr>
              <a:t>Post </a:t>
            </a:r>
            <a:r>
              <a:rPr lang="es-ES" sz="2000" i="1" dirty="0">
                <a:latin typeface="+mj-lt"/>
                <a:ea typeface="+mj-ea"/>
                <a:cs typeface="+mj-cs"/>
              </a:rPr>
              <a:t>convertibilidad</a:t>
            </a:r>
            <a:endParaRPr lang="es-AR" sz="20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1196752"/>
            <a:ext cx="6984776" cy="53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1254042"/>
            <a:ext cx="7272808" cy="5196182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8634164" cy="5636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El cálculo de la renta agraria</a:t>
            </a:r>
            <a:endParaRPr lang="es-AR" sz="2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04528" y="522040"/>
            <a:ext cx="8750300" cy="869950"/>
          </a:xfrm>
          <a:prstGeom prst="rect">
            <a:avLst/>
          </a:prstGeom>
        </p:spPr>
        <p:txBody>
          <a:bodyPr lIns="107287" tIns="53643" rIns="107287" bIns="53643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dirty="0">
                <a:latin typeface="+mj-lt"/>
                <a:ea typeface="+mj-ea"/>
                <a:cs typeface="+mj-cs"/>
              </a:rPr>
              <a:t>Detrás de la rentabilidad: los costos del cultivo </a:t>
            </a:r>
            <a:r>
              <a:rPr lang="es-AR" sz="2000" dirty="0">
                <a:latin typeface="+mj-lt"/>
                <a:ea typeface="+mj-ea"/>
                <a:cs typeface="+mj-cs"/>
              </a:rPr>
              <a:t>–</a:t>
            </a:r>
            <a:r>
              <a:rPr lang="es-ES" sz="2000" dirty="0">
                <a:latin typeface="+mj-lt"/>
                <a:ea typeface="+mj-ea"/>
                <a:cs typeface="+mj-cs"/>
              </a:rPr>
              <a:t> </a:t>
            </a:r>
            <a:r>
              <a:rPr lang="es-ES" sz="2000" i="1" dirty="0" smtClean="0">
                <a:latin typeface="+mj-lt"/>
                <a:ea typeface="+mj-ea"/>
                <a:cs typeface="+mj-cs"/>
              </a:rPr>
              <a:t>Post </a:t>
            </a:r>
            <a:r>
              <a:rPr lang="es-ES" sz="2000" i="1" dirty="0">
                <a:latin typeface="+mj-lt"/>
                <a:ea typeface="+mj-ea"/>
                <a:cs typeface="+mj-cs"/>
              </a:rPr>
              <a:t>convertibilidad</a:t>
            </a:r>
            <a:endParaRPr lang="es-AR" sz="20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473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536" y="188640"/>
            <a:ext cx="7986092" cy="9361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El cálculo de la renta agraria</a:t>
            </a:r>
            <a:endParaRPr lang="es-AR" sz="2800" dirty="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36" y="1988840"/>
            <a:ext cx="56113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064568" y="1124744"/>
            <a:ext cx="7986092" cy="94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Esquema</a:t>
            </a:r>
            <a:r>
              <a:rPr kumimoji="0" lang="es-E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distribución de la riqueza en salarios, ganancias y renta</a:t>
            </a:r>
            <a:endParaRPr kumimoji="0" lang="es-A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2800" dirty="0" smtClean="0"/>
              <a:t>Capital social total 1882-2016</a:t>
            </a:r>
            <a:r>
              <a:rPr lang="es-ES_tradnl" sz="3600" dirty="0"/>
              <a:t/>
            </a:r>
            <a:br>
              <a:rPr lang="es-ES_tradnl" sz="3600" dirty="0"/>
            </a:br>
            <a:r>
              <a:rPr lang="es-ES" sz="2400" b="1" dirty="0" smtClean="0"/>
              <a:t>Tasa de ganancia sobre el capital adelantado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_tradnl" sz="2400" dirty="0" smtClean="0"/>
              <a:t> (</a:t>
            </a:r>
            <a:r>
              <a:rPr lang="es-ES" sz="2400" dirty="0" smtClean="0"/>
              <a:t>en %)</a:t>
            </a:r>
            <a:endParaRPr lang="es-ES_tradnl" sz="24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777711"/>
              </p:ext>
            </p:extLst>
          </p:nvPr>
        </p:nvGraphicFramePr>
        <p:xfrm>
          <a:off x="628255" y="1556792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2520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4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038" y="377157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/>
              <a:t>Sector agrario </a:t>
            </a:r>
            <a:r>
              <a:rPr lang="es-ES_tradnl" sz="2800" dirty="0" smtClean="0"/>
              <a:t>y sector industrial 1882-2016</a:t>
            </a:r>
            <a:r>
              <a:rPr lang="es-ES_tradnl" sz="3600" dirty="0"/>
              <a:t/>
            </a:r>
            <a:br>
              <a:rPr lang="es-ES_tradnl" sz="3600" dirty="0"/>
            </a:br>
            <a:r>
              <a:rPr lang="es-ES" sz="2400" b="1" dirty="0" smtClean="0"/>
              <a:t>Tasa de ganancia sobre el capital adelantado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_tradnl" sz="2400" dirty="0" smtClean="0"/>
              <a:t> (</a:t>
            </a:r>
            <a:r>
              <a:rPr lang="es-ES" sz="2400" dirty="0" smtClean="0"/>
              <a:t>en %)</a:t>
            </a:r>
            <a:endParaRPr lang="es-ES_tradnl" sz="2400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770508"/>
              </p:ext>
            </p:extLst>
          </p:nvPr>
        </p:nvGraphicFramePr>
        <p:xfrm>
          <a:off x="681038" y="1673521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32520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1882-2016</a:t>
            </a: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2700" b="1" dirty="0" smtClean="0"/>
              <a:t>Costo laboral equivalente</a:t>
            </a:r>
            <a:r>
              <a:rPr lang="es-ES" sz="2700" b="1" dirty="0" smtClean="0"/>
              <a:t>, ganancia del capital y renta de los terratenientes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2004)</a:t>
            </a:r>
            <a:endParaRPr lang="es-ES_tradnl" sz="27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28652"/>
              </p:ext>
            </p:extLst>
          </p:nvPr>
        </p:nvGraphicFramePr>
        <p:xfrm>
          <a:off x="729555" y="1916832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2944" y="60932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6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y renta apropiada por terceros 1882-2016</a:t>
            </a:r>
            <a:r>
              <a:rPr lang="es-ES_tradnl" sz="2700" dirty="0" smtClean="0"/>
              <a:t/>
            </a:r>
            <a:br>
              <a:rPr lang="es-ES_tradnl" sz="2700" dirty="0" smtClean="0"/>
            </a:br>
            <a:r>
              <a:rPr lang="es-ES" sz="2700" b="1" dirty="0" smtClean="0"/>
              <a:t>Impuestos a la exportación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2004)</a:t>
            </a:r>
            <a:endParaRPr lang="es-ES_tradnl" sz="27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00563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32520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1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4568" y="188640"/>
            <a:ext cx="7482036" cy="1162050"/>
          </a:xfrm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s-ES" sz="2800" dirty="0">
                <a:latin typeface="+mn-lt"/>
              </a:rPr>
              <a:t>Argentina: tercer </a:t>
            </a:r>
            <a:r>
              <a:rPr lang="es-ES" sz="2800" dirty="0" smtClean="0">
                <a:latin typeface="+mn-lt"/>
              </a:rPr>
              <a:t>productor mundial de </a:t>
            </a:r>
            <a:r>
              <a:rPr lang="es-ES" sz="2800" dirty="0">
                <a:latin typeface="+mn-lt"/>
              </a:rPr>
              <a:t>soja</a:t>
            </a:r>
            <a:endParaRPr lang="es-AR" sz="2800" dirty="0">
              <a:latin typeface="+mn-lt"/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484784"/>
            <a:ext cx="9019991" cy="38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512" y="620688"/>
            <a:ext cx="8915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800" b="1" dirty="0">
                <a:solidFill>
                  <a:srgbClr val="000000"/>
                </a:solidFill>
                <a:ea typeface="Calibri"/>
                <a:cs typeface="Calibri"/>
              </a:rPr>
              <a:t>Valuación $ / </a:t>
            </a:r>
            <a:r>
              <a:rPr lang="es-ES_tradnl" sz="2800" b="1" dirty="0" err="1">
                <a:solidFill>
                  <a:srgbClr val="000000"/>
                </a:solidFill>
                <a:ea typeface="Calibri"/>
                <a:cs typeface="Calibri"/>
              </a:rPr>
              <a:t>u$s</a:t>
            </a:r>
            <a:r>
              <a:rPr lang="es-ES_tradnl" sz="2800" b="1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s-ES_tradnl" sz="2800" b="1" dirty="0" smtClean="0">
                <a:solidFill>
                  <a:srgbClr val="000000"/>
                </a:solidFill>
                <a:ea typeface="Calibri"/>
                <a:cs typeface="Calibri"/>
              </a:rPr>
              <a:t>para exportación agraria 1882-2016</a:t>
            </a:r>
            <a:r>
              <a:rPr lang="es-ES_tradnl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es-ES_tradnl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es-ES_tradnl" sz="2800" dirty="0"/>
          </a:p>
        </p:txBody>
      </p:sp>
      <p:graphicFrame>
        <p:nvGraphicFramePr>
          <p:cNvPr id="8" name="Chart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01654"/>
              </p:ext>
            </p:extLst>
          </p:nvPr>
        </p:nvGraphicFramePr>
        <p:xfrm>
          <a:off x="704528" y="1124744"/>
          <a:ext cx="859244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32520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4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y renta apropiada por terceros 1882-2016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" sz="2700" b="1" dirty="0" smtClean="0"/>
              <a:t>+ Efecto valuación de la moneda sobre exportación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</a:t>
            </a:r>
            <a:r>
              <a:rPr lang="es-ES" sz="2400" dirty="0" smtClean="0"/>
              <a:t>)</a:t>
            </a:r>
            <a:endParaRPr lang="es-ES_tradnl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82935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2520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04" y="557808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y renta apropiada por terceros 1882-2016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" sz="2700" b="1" dirty="0" smtClean="0"/>
              <a:t>+ Efecto impuestos exportación y valuación de la moneda sobre consumo interno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2004)</a:t>
            </a:r>
            <a:endParaRPr lang="es-ES_tradnl" sz="27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229822"/>
              </p:ext>
            </p:extLst>
          </p:nvPr>
        </p:nvGraphicFramePr>
        <p:xfrm>
          <a:off x="632520" y="1916832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2944" y="6237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04" y="4858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y renta apropiada por terceros 1882-2016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" sz="2700" b="1" dirty="0" smtClean="0"/>
              <a:t>+ Efecto fijación de precios internos y otras regulaciones directas estatales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2004)</a:t>
            </a:r>
            <a:endParaRPr lang="es-ES_tradnl" sz="27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28603"/>
              </p:ext>
            </p:extLst>
          </p:nvPr>
        </p:nvGraphicFramePr>
        <p:xfrm>
          <a:off x="663606" y="1988840"/>
          <a:ext cx="8543925" cy="422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0458" y="6237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100" dirty="0" smtClean="0"/>
              <a:t>Sector agrario y renta apropiada por terceros 1882-2016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" sz="2700" b="1" dirty="0" smtClean="0"/>
              <a:t>+ Efecto mayor precio interno de medios de producción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_tradnl" sz="2700" dirty="0" smtClean="0"/>
              <a:t>a precios corrientes en moneda de poder adquisitivo constante</a:t>
            </a:r>
            <a:br>
              <a:rPr lang="es-ES_tradnl" sz="2700" dirty="0" smtClean="0"/>
            </a:br>
            <a:r>
              <a:rPr lang="es-ES_tradnl" sz="2700" dirty="0" smtClean="0"/>
              <a:t> (millones de $ de </a:t>
            </a:r>
            <a:r>
              <a:rPr lang="es-ES" sz="2700" dirty="0" smtClean="0"/>
              <a:t>2004)</a:t>
            </a:r>
            <a:endParaRPr lang="es-ES_tradnl" sz="27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16781"/>
              </p:ext>
            </p:extLst>
          </p:nvPr>
        </p:nvGraphicFramePr>
        <p:xfrm>
          <a:off x="632520" y="1417638"/>
          <a:ext cx="8543925" cy="494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9740" y="630932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2800" b="1" dirty="0" smtClean="0"/>
              <a:t>Renta de la tierra agraria y su </a:t>
            </a:r>
            <a:r>
              <a:rPr lang="es-ES_tradnl" sz="2800" b="1" dirty="0" err="1" smtClean="0"/>
              <a:t>apropiaci</a:t>
            </a:r>
            <a:r>
              <a:rPr lang="es-ES" sz="2800" b="1" dirty="0" err="1" smtClean="0"/>
              <a:t>ón</a:t>
            </a:r>
            <a:r>
              <a:rPr lang="es-ES" sz="2800" b="1" dirty="0" smtClean="0"/>
              <a:t> primaria 1960-2016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2400" dirty="0" smtClean="0"/>
              <a:t>millones de $ de 2004</a:t>
            </a:r>
            <a:endParaRPr lang="es-ES_tradnl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529416"/>
              </p:ext>
            </p:extLst>
          </p:nvPr>
        </p:nvGraphicFramePr>
        <p:xfrm>
          <a:off x="704528" y="1556792"/>
          <a:ext cx="8520434" cy="447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48853" y="61653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8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1143000"/>
          </a:xfrm>
        </p:spPr>
        <p:txBody>
          <a:bodyPr>
            <a:no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Flujo neto acumulado de fondos por capital </a:t>
            </a:r>
            <a:r>
              <a:rPr lang="es-ES_tradnl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deuda </a:t>
            </a:r>
            <a: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pública externa </a:t>
            </a:r>
            <a:b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Flujo neto de renta de la </a:t>
            </a:r>
            <a:r>
              <a:rPr lang="es-ES_tradnl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tierra </a:t>
            </a:r>
            <a: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agraria </a:t>
            </a:r>
            <a:br>
              <a:rPr lang="es-ES_tradnl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s-ES_trad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(millones de </a:t>
            </a:r>
            <a:r>
              <a:rPr lang="es-ES_tradnl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u$s</a:t>
            </a:r>
            <a:r>
              <a:rPr lang="es-ES_trad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2004)</a:t>
            </a:r>
            <a:br>
              <a:rPr lang="es-ES_trad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es-ES_tradnl" sz="2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07519"/>
              </p:ext>
            </p:extLst>
          </p:nvPr>
        </p:nvGraphicFramePr>
        <p:xfrm>
          <a:off x="729555" y="1855059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25724" y="6237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Fuente: I</a:t>
            </a:r>
            <a:r>
              <a:rPr lang="es-AR" sz="1200" dirty="0" err="1" smtClean="0">
                <a:latin typeface="+mj-lt"/>
              </a:rPr>
              <a:t>ñigo</a:t>
            </a:r>
            <a:r>
              <a:rPr lang="es-AR" sz="1200" dirty="0" smtClean="0">
                <a:latin typeface="+mj-lt"/>
              </a:rPr>
              <a:t> Carrera J.,  en base a Cuentas Nacionales, estudios específicos, etc. </a:t>
            </a:r>
            <a:r>
              <a:rPr lang="es-AR" sz="1200" dirty="0">
                <a:latin typeface="+mj-lt"/>
              </a:rPr>
              <a:t>Las fuentes y criterios de computo </a:t>
            </a:r>
            <a:r>
              <a:rPr lang="es-AR" sz="1200" dirty="0" smtClean="0">
                <a:latin typeface="+mj-lt"/>
              </a:rPr>
              <a:t>están </a:t>
            </a:r>
            <a:r>
              <a:rPr lang="es-AR" sz="1200" dirty="0">
                <a:latin typeface="+mj-lt"/>
              </a:rPr>
              <a:t>detallados en "La </a:t>
            </a:r>
            <a:r>
              <a:rPr lang="es-AR" sz="1200" dirty="0" smtClean="0">
                <a:latin typeface="+mj-lt"/>
              </a:rPr>
              <a:t>formación económica </a:t>
            </a:r>
            <a:r>
              <a:rPr lang="es-AR" sz="1200" dirty="0">
                <a:latin typeface="+mj-lt"/>
              </a:rPr>
              <a:t>de la sociedad argentina. Volumen 1. Renta agraria, ganancia industrial y deuda externa 1882-2004." </a:t>
            </a:r>
            <a:r>
              <a:rPr lang="es-AR" sz="1200" dirty="0" smtClean="0">
                <a:latin typeface="+mj-lt"/>
              </a:rPr>
              <a:t> </a:t>
            </a:r>
            <a:endParaRPr lang="es-A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6656" y="908720"/>
            <a:ext cx="6896673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err="1">
                <a:latin typeface="+mn-lt"/>
              </a:rPr>
              <a:t>Epoca</a:t>
            </a:r>
            <a:r>
              <a:rPr lang="es-ES" sz="2800" dirty="0">
                <a:latin typeface="+mn-lt"/>
              </a:rPr>
              <a:t> del año de siembra-cosecha</a:t>
            </a:r>
            <a:endParaRPr lang="es-AR" sz="2800" dirty="0">
              <a:latin typeface="+mn-lt"/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1844824"/>
            <a:ext cx="528637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784648" y="5661248"/>
            <a:ext cx="36840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AR" altLang="es-AR" sz="1100" u="sng" dirty="0">
                <a:latin typeface="+mn-lt"/>
                <a:ea typeface="Calibri" pitchFamily="34" charset="0"/>
                <a:cs typeface="Calibri" pitchFamily="34" charset="0"/>
              </a:rPr>
              <a:t>Fuente</a:t>
            </a:r>
            <a:r>
              <a:rPr lang="es-AR" altLang="es-AR" sz="1100" dirty="0">
                <a:latin typeface="+mn-lt"/>
                <a:ea typeface="Calibri" pitchFamily="34" charset="0"/>
                <a:cs typeface="Calibri" pitchFamily="34" charset="0"/>
              </a:rPr>
              <a:t>: Instituto Nacional de Tecnología Agropecuaria (INTA)</a:t>
            </a:r>
            <a:endParaRPr lang="es-AR" altLang="es-AR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6536" y="980728"/>
            <a:ext cx="8667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AR" sz="2800" dirty="0" smtClean="0">
                <a:latin typeface="+mn-lt"/>
                <a:ea typeface="Times New Roman" pitchFamily="18" charset="0"/>
                <a:cs typeface="Bookman Old Style" pitchFamily="18" charset="0"/>
              </a:rPr>
              <a:t>Principales </a:t>
            </a:r>
            <a:r>
              <a:rPr lang="es-ES" altLang="es-AR" sz="2800" dirty="0" smtClean="0">
                <a:latin typeface="+mn-lt"/>
                <a:ea typeface="Times New Roman" pitchFamily="18" charset="0"/>
                <a:cs typeface="Bookman Old Style" pitchFamily="18" charset="0"/>
              </a:rPr>
              <a:t>exportadores de grano, harina y aceite </a:t>
            </a:r>
            <a:r>
              <a:rPr lang="es-ES" altLang="es-AR" sz="2800" dirty="0">
                <a:latin typeface="+mn-lt"/>
                <a:ea typeface="Times New Roman" pitchFamily="18" charset="0"/>
                <a:cs typeface="Bookman Old Style" pitchFamily="18" charset="0"/>
              </a:rPr>
              <a:t>de soja (Total año </a:t>
            </a:r>
            <a:r>
              <a:rPr lang="es-ES" altLang="es-AR" sz="2800" dirty="0" smtClean="0">
                <a:latin typeface="+mn-lt"/>
                <a:ea typeface="Times New Roman" pitchFamily="18" charset="0"/>
                <a:cs typeface="Bookman Old Style" pitchFamily="18" charset="0"/>
              </a:rPr>
              <a:t>2017)</a:t>
            </a:r>
            <a:endParaRPr lang="es-AR" altLang="es-AR" sz="2800" dirty="0">
              <a:latin typeface="+mn-lt"/>
              <a:ea typeface="Times New Roman" pitchFamily="18" charset="0"/>
            </a:endParaRPr>
          </a:p>
          <a:p>
            <a:endParaRPr lang="es-AR" altLang="es-AR" sz="1600" dirty="0">
              <a:latin typeface="Tw Cen MT" pitchFamily="34" charset="0"/>
              <a:ea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04528" y="260648"/>
            <a:ext cx="7992888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/>
              <a:t>Empresas exportadoras</a:t>
            </a:r>
            <a:endParaRPr lang="es-AR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1805100"/>
            <a:ext cx="6269761" cy="48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136576" y="188640"/>
            <a:ext cx="7554044" cy="6356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altLang="es-AR" sz="3000" dirty="0" smtClean="0"/>
              <a:t>1 de cada 4 </a:t>
            </a:r>
            <a:r>
              <a:rPr lang="es-ES" altLang="es-AR" sz="3000" dirty="0" err="1" smtClean="0"/>
              <a:t>u$s</a:t>
            </a:r>
            <a:r>
              <a:rPr lang="es-ES" altLang="es-AR" sz="3000" dirty="0" smtClean="0"/>
              <a:t> </a:t>
            </a:r>
            <a:r>
              <a:rPr lang="es-ES" altLang="es-AR" sz="3100" dirty="0" smtClean="0"/>
              <a:t>exportados</a:t>
            </a:r>
            <a:r>
              <a:rPr lang="es-ES" altLang="es-AR" sz="3000" dirty="0" smtClean="0"/>
              <a:t> son soja</a:t>
            </a:r>
            <a:endParaRPr lang="es-AR" altLang="es-AR" sz="3000" dirty="0" smtClean="0"/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836712"/>
            <a:ext cx="9633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Exportaciones 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del complejo soja en precios y cantidades años 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2002-2012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. 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Habas 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de soja (1201), aceite (1507) y harinas/pellets (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2304)</a:t>
            </a:r>
            <a:endParaRPr lang="es-AR" altLang="es-AR" sz="2400" dirty="0">
              <a:latin typeface="Tw Cen MT" pitchFamily="34" charset="0"/>
            </a:endParaRPr>
          </a:p>
          <a:p>
            <a:endParaRPr lang="es-AR" altLang="es-AR" sz="1600" dirty="0">
              <a:latin typeface="Tw Cen MT" pitchFamily="34" charset="0"/>
            </a:endParaRPr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844824"/>
            <a:ext cx="9264405" cy="40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632520" y="5949280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/>
            <a:r>
              <a:rPr lang="es-ES" altLang="es-AR" sz="1100" u="sng" dirty="0">
                <a:latin typeface="+mj-lt"/>
                <a:ea typeface="Times New Roman" pitchFamily="18" charset="0"/>
                <a:cs typeface="Bookman Old Style" pitchFamily="18" charset="0"/>
              </a:rPr>
              <a:t>Fuente:</a:t>
            </a:r>
            <a:r>
              <a:rPr lang="es-ES" altLang="es-AR" sz="1100" dirty="0">
                <a:latin typeface="+mj-lt"/>
                <a:ea typeface="Times New Roman" pitchFamily="18" charset="0"/>
                <a:cs typeface="Bookman Old Style" pitchFamily="18" charset="0"/>
              </a:rPr>
              <a:t> Dirección General de Aduanas – ICA/INDEC, Dirección General Mercados </a:t>
            </a:r>
            <a:r>
              <a:rPr lang="es-ES" altLang="es-AR" sz="1100" dirty="0" smtClean="0">
                <a:latin typeface="+mj-lt"/>
                <a:ea typeface="Times New Roman" pitchFamily="18" charset="0"/>
                <a:cs typeface="Bookman Old Style" pitchFamily="18" charset="0"/>
              </a:rPr>
              <a:t>Agroalimentarios </a:t>
            </a:r>
            <a:r>
              <a:rPr lang="es-ES" altLang="es-AR" sz="1100" dirty="0">
                <a:latin typeface="+mj-lt"/>
                <a:ea typeface="Times New Roman" pitchFamily="18" charset="0"/>
                <a:cs typeface="Bookman Old Style" pitchFamily="18" charset="0"/>
              </a:rPr>
              <a:t>– Min. </a:t>
            </a:r>
            <a:r>
              <a:rPr lang="es-ES" altLang="es-AR" sz="1100" dirty="0" err="1">
                <a:latin typeface="+mj-lt"/>
                <a:ea typeface="Times New Roman" pitchFamily="18" charset="0"/>
                <a:cs typeface="Bookman Old Style" pitchFamily="18" charset="0"/>
              </a:rPr>
              <a:t>Agri</a:t>
            </a:r>
            <a:r>
              <a:rPr lang="es-ES" altLang="es-AR" sz="1100" dirty="0">
                <a:latin typeface="+mj-lt"/>
                <a:ea typeface="Times New Roman" pitchFamily="18" charset="0"/>
                <a:cs typeface="Bookman Old Style" pitchFamily="18" charset="0"/>
              </a:rPr>
              <a:t>. </a:t>
            </a:r>
            <a:endParaRPr lang="es-ES" altLang="es-A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704528" y="188640"/>
            <a:ext cx="8274124" cy="6356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altLang="es-AR" sz="3000" dirty="0" smtClean="0"/>
              <a:t>1 de cada 4 </a:t>
            </a:r>
            <a:r>
              <a:rPr lang="es-ES" altLang="es-AR" sz="3000" dirty="0" err="1" smtClean="0"/>
              <a:t>u$s</a:t>
            </a:r>
            <a:r>
              <a:rPr lang="es-ES" altLang="es-AR" sz="3000" dirty="0" smtClean="0"/>
              <a:t> </a:t>
            </a:r>
            <a:r>
              <a:rPr lang="es-ES" altLang="es-AR" sz="3100" dirty="0" smtClean="0"/>
              <a:t>exportados</a:t>
            </a:r>
            <a:r>
              <a:rPr lang="es-ES" altLang="es-AR" sz="3000" dirty="0" smtClean="0"/>
              <a:t> son soja</a:t>
            </a:r>
            <a:endParaRPr lang="es-AR" altLang="es-AR" sz="3000" dirty="0" smtClean="0"/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836712"/>
            <a:ext cx="9633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Exportaciones 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del complejo soja en precios y cantidades años 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2002-2012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. 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Habas </a:t>
            </a:r>
            <a:r>
              <a:rPr lang="es-ES" altLang="es-AR" sz="2400" dirty="0">
                <a:latin typeface="+mn-lt"/>
                <a:ea typeface="Times New Roman" pitchFamily="18" charset="0"/>
                <a:cs typeface="Bookman Old Style" pitchFamily="18" charset="0"/>
              </a:rPr>
              <a:t>de soja (1201), aceite (1507) y harinas/pellets (</a:t>
            </a:r>
            <a:r>
              <a:rPr lang="es-ES" altLang="es-AR" sz="2400" dirty="0" smtClean="0">
                <a:latin typeface="+mn-lt"/>
                <a:ea typeface="Times New Roman" pitchFamily="18" charset="0"/>
                <a:cs typeface="Bookman Old Style" pitchFamily="18" charset="0"/>
              </a:rPr>
              <a:t>2304)</a:t>
            </a:r>
            <a:endParaRPr lang="es-AR" altLang="es-AR" sz="2400" dirty="0">
              <a:latin typeface="Tw Cen MT" pitchFamily="34" charset="0"/>
            </a:endParaRPr>
          </a:p>
          <a:p>
            <a:endParaRPr lang="es-AR" altLang="es-AR" sz="1600" dirty="0">
              <a:latin typeface="Tw Cen MT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-44275" y="3448852"/>
            <a:ext cx="185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just"/>
            <a:r>
              <a:rPr lang="es-ES" altLang="es-AR" sz="1200" u="sng" dirty="0">
                <a:latin typeface="+mj-lt"/>
                <a:ea typeface="Times New Roman" pitchFamily="18" charset="0"/>
                <a:cs typeface="Bookman Old Style" pitchFamily="18" charset="0"/>
              </a:rPr>
              <a:t>Fuente:</a:t>
            </a:r>
            <a:r>
              <a:rPr lang="es-ES" altLang="es-AR" sz="1200" dirty="0"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lang="en-US" altLang="es-AR" sz="1200" dirty="0" err="1" smtClean="0">
                <a:latin typeface="+mj-lt"/>
                <a:ea typeface="Times New Roman" pitchFamily="18" charset="0"/>
                <a:cs typeface="Bookman Old Style" pitchFamily="18" charset="0"/>
              </a:rPr>
              <a:t>Comtrade</a:t>
            </a:r>
            <a:endParaRPr lang="es-ES" altLang="es-AR" sz="12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6" y="2198003"/>
            <a:ext cx="9217024" cy="1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8544" y="476672"/>
            <a:ext cx="7914084" cy="7300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>
                <a:latin typeface="+mn-lt"/>
              </a:rPr>
              <a:t>Empresas exportadoras</a:t>
            </a:r>
            <a:endParaRPr lang="es-AR" sz="2800" dirty="0">
              <a:latin typeface="+mn-lt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68624" y="1196752"/>
            <a:ext cx="6358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altLang="es-AR" sz="2800" dirty="0" smtClean="0">
                <a:latin typeface="+mj-lt"/>
                <a:ea typeface="Times New Roman" pitchFamily="18" charset="0"/>
                <a:cs typeface="Bookman Old Style" pitchFamily="18" charset="0"/>
              </a:rPr>
              <a:t>Exportaciones </a:t>
            </a:r>
            <a:r>
              <a:rPr lang="es-ES" altLang="es-AR" sz="2800" dirty="0">
                <a:latin typeface="+mj-lt"/>
                <a:ea typeface="Times New Roman" pitchFamily="18" charset="0"/>
                <a:cs typeface="Bookman Old Style" pitchFamily="18" charset="0"/>
              </a:rPr>
              <a:t>argentinas acumulado 2016</a:t>
            </a:r>
            <a:endParaRPr lang="es-AR" altLang="es-AR" sz="2800" dirty="0">
              <a:latin typeface="+mj-lt"/>
              <a:ea typeface="Times New Roman" pitchFamily="18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809625" y="4983163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altLang="es-AR" sz="1100" u="sng">
                <a:latin typeface="Tw Cen MT" pitchFamily="34" charset="0"/>
                <a:ea typeface="Times New Roman" pitchFamily="18" charset="0"/>
                <a:cs typeface="Bookman Old Style" pitchFamily="18" charset="0"/>
              </a:rPr>
              <a:t>Fuente:</a:t>
            </a:r>
            <a:r>
              <a:rPr lang="es-ES" altLang="es-AR" sz="1100">
                <a:latin typeface="Tw Cen MT" pitchFamily="34" charset="0"/>
                <a:ea typeface="Times New Roman" pitchFamily="18" charset="0"/>
                <a:cs typeface="Bookman Old Style" pitchFamily="18" charset="0"/>
              </a:rPr>
              <a:t> Dirección General Mercados Agroalimentarios - Min. Agricultura.</a:t>
            </a:r>
            <a:endParaRPr lang="es-ES" altLang="es-AR">
              <a:latin typeface="Tw Cen MT" pitchFamily="34" charset="0"/>
              <a:ea typeface="Times New Roman" pitchFamily="18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809625" y="5784850"/>
            <a:ext cx="340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altLang="es-AR" sz="1600" u="sng">
                <a:latin typeface="Tw Cen MT" pitchFamily="34" charset="0"/>
                <a:ea typeface="Times New Roman" pitchFamily="18" charset="0"/>
                <a:cs typeface="Bookman Old Style" pitchFamily="18" charset="0"/>
              </a:rPr>
              <a:t>China COFCO compro Nidera y Noble.</a:t>
            </a:r>
            <a:endParaRPr lang="es-AR" altLang="es-AR" sz="1600">
              <a:latin typeface="Tw Cen MT" pitchFamily="34" charset="0"/>
              <a:ea typeface="Times New Roman" pitchFamily="18" charset="0"/>
            </a:endParaRPr>
          </a:p>
        </p:txBody>
      </p:sp>
      <p:pic>
        <p:nvPicPr>
          <p:cNvPr id="16391" name="Imagen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" y="1916832"/>
            <a:ext cx="8197073" cy="42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528" y="273050"/>
            <a:ext cx="7770068" cy="7076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La </a:t>
            </a:r>
            <a:r>
              <a:rPr lang="es-ES" sz="2800" dirty="0" err="1"/>
              <a:t>agriculturización</a:t>
            </a:r>
            <a:r>
              <a:rPr lang="es-ES" sz="2800" dirty="0"/>
              <a:t> (</a:t>
            </a:r>
            <a:r>
              <a:rPr lang="es-ES" sz="2800" dirty="0" err="1"/>
              <a:t>sojización</a:t>
            </a:r>
            <a:r>
              <a:rPr lang="es-ES" sz="2800" dirty="0"/>
              <a:t>)</a:t>
            </a:r>
            <a:endParaRPr lang="es-AR" sz="2800" dirty="0"/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980728"/>
            <a:ext cx="8131824" cy="52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4568" y="332656"/>
            <a:ext cx="7704856" cy="635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La </a:t>
            </a:r>
            <a:r>
              <a:rPr lang="es-ES" sz="2800" dirty="0" err="1"/>
              <a:t>agriculturización</a:t>
            </a:r>
            <a:r>
              <a:rPr lang="es-ES" sz="2800" dirty="0"/>
              <a:t> (</a:t>
            </a:r>
            <a:r>
              <a:rPr lang="es-ES" sz="2800" dirty="0" err="1"/>
              <a:t>sojización</a:t>
            </a:r>
            <a:r>
              <a:rPr lang="es-ES" sz="2800" dirty="0"/>
              <a:t>)</a:t>
            </a:r>
            <a:endParaRPr lang="es-AR" sz="2800" dirty="0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>
              <a:latin typeface="Tw Cen MT" pitchFamily="34" charset="0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052736"/>
            <a:ext cx="8382976" cy="514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932</Words>
  <Application>Microsoft Office PowerPoint</Application>
  <PresentationFormat>A4 (210 x 297 mm)</PresentationFormat>
  <Paragraphs>64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Times New Roman</vt:lpstr>
      <vt:lpstr>Tw Cen MT</vt:lpstr>
      <vt:lpstr>Tema de Office</vt:lpstr>
      <vt:lpstr>DISCUSIONES SOBRE LA RENTA DE LA TIERRA Y SU IMPORTANCIA EN LOS CICLOS ECONÓMICOS DE LA ARGENTINA RECIENTE    </vt:lpstr>
      <vt:lpstr>Argentina: tercer productor mundial de soja</vt:lpstr>
      <vt:lpstr>Epoca del año de siembra-cosecha</vt:lpstr>
      <vt:lpstr>Presentación de PowerPoint</vt:lpstr>
      <vt:lpstr>1 de cada 4 u$s exportados son soja</vt:lpstr>
      <vt:lpstr>1 de cada 4 u$s exportados son soja</vt:lpstr>
      <vt:lpstr>Empresas exportadoras</vt:lpstr>
      <vt:lpstr>La agriculturización (sojización)</vt:lpstr>
      <vt:lpstr>La agriculturización (sojización)</vt:lpstr>
      <vt:lpstr>La agriculturización (sojización)</vt:lpstr>
      <vt:lpstr>La agriculturización (sojización)</vt:lpstr>
      <vt:lpstr>El cálculo de la renta agraria</vt:lpstr>
      <vt:lpstr>El cálculo de la renta agraria</vt:lpstr>
      <vt:lpstr>El cálculo de la renta agraria</vt:lpstr>
      <vt:lpstr>El cálculo de la renta agraria</vt:lpstr>
      <vt:lpstr>Capital social total 1882-2016 Tasa de ganancia sobre el capital adelantado  (en %)</vt:lpstr>
      <vt:lpstr>Sector agrario y sector industrial 1882-2016 Tasa de ganancia sobre el capital adelantado  (en %)</vt:lpstr>
      <vt:lpstr>Sector agrario 1882-2016 Costo laboral equivalente, ganancia del capital y renta de los terratenientes a precios corrientes en moneda de poder adquisitivo constante  (millones de $ de 2004)</vt:lpstr>
      <vt:lpstr>Sector agrario y renta apropiada por terceros 1882-2016 Impuestos a la exportación a precios corrientes en moneda de poder adquisitivo constante  (millones de $ de 2004)</vt:lpstr>
      <vt:lpstr>Valuación $ / u$s para exportación agraria 1882-2016  </vt:lpstr>
      <vt:lpstr>Sector agrario y renta apropiada por terceros 1882-2016 + Efecto valuación de la moneda sobre exportación a precios corrientes en moneda de poder adquisitivo constante  (millones de $ de 2004)</vt:lpstr>
      <vt:lpstr>Sector agrario y renta apropiada por terceros 1882-2016 + Efecto impuestos exportación y valuación de la moneda sobre consumo interno a precios corrientes en moneda de poder adquisitivo constante  (millones de $ de 2004)</vt:lpstr>
      <vt:lpstr>Sector agrario y renta apropiada por terceros 1882-2016 + Efecto fijación de precios internos y otras regulaciones directas estatales a precios corrientes en moneda de poder adquisitivo constante  (millones de $ de 2004)</vt:lpstr>
      <vt:lpstr>Sector agrario y renta apropiada por terceros 1882-2016 + Efecto mayor precio interno de medios de producción a precios corrientes en moneda de poder adquisitivo constante  (millones de $ de 2004)</vt:lpstr>
      <vt:lpstr>Renta de la tierra agraria y su apropiación primaria 1960-2016 millones de $ de 2004</vt:lpstr>
      <vt:lpstr>Flujo neto acumulado de fondos por capital de deuda pública externa  Flujo neto de renta de la tierra agraria  (millones de u$s de 2004)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2015-04-21T18:45:37Z</dcterms:created>
  <dcterms:modified xsi:type="dcterms:W3CDTF">2019-04-24T18:13:48Z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